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Lst>
  <p:notesMasterIdLst>
    <p:notesMasterId r:id="rId19"/>
  </p:notesMasterIdLst>
  <p:sldIdLst>
    <p:sldId id="310" r:id="rId3"/>
    <p:sldId id="317" r:id="rId4"/>
    <p:sldId id="309" r:id="rId5"/>
    <p:sldId id="368" r:id="rId6"/>
    <p:sldId id="369" r:id="rId7"/>
    <p:sldId id="259" r:id="rId8"/>
    <p:sldId id="355" r:id="rId9"/>
    <p:sldId id="356" r:id="rId10"/>
    <p:sldId id="357" r:id="rId11"/>
    <p:sldId id="358" r:id="rId12"/>
    <p:sldId id="359" r:id="rId13"/>
    <p:sldId id="360" r:id="rId14"/>
    <p:sldId id="363" r:id="rId15"/>
    <p:sldId id="364" r:id="rId16"/>
    <p:sldId id="326" r:id="rId17"/>
    <p:sldId id="3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690" autoAdjust="0"/>
    <p:restoredTop sz="94660"/>
  </p:normalViewPr>
  <p:slideViewPr>
    <p:cSldViewPr snapToGrid="0" showGuides="1">
      <p:cViewPr varScale="1">
        <p:scale>
          <a:sx n="105" d="100"/>
          <a:sy n="105" d="100"/>
        </p:scale>
        <p:origin x="208" y="416"/>
      </p:cViewPr>
      <p:guideLst>
        <p:guide orient="horz" pos="2387"/>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‹nº›</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B881C3E-C950-4D68-922A-406718DA8F79}"/>
              </a:ext>
            </a:extLst>
          </p:cNvPr>
          <p:cNvSpPr/>
          <p:nvPr userDrawn="1"/>
        </p:nvSpPr>
        <p:spPr>
          <a:xfrm>
            <a:off x="0" y="1534177"/>
            <a:ext cx="12192000" cy="26286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Group 11">
            <a:extLst>
              <a:ext uri="{FF2B5EF4-FFF2-40B4-BE49-F238E27FC236}">
                <a16:creationId xmlns:a16="http://schemas.microsoft.com/office/drawing/2014/main" id="{95D19A6A-2D5F-41E9-9D62-208AFD92323A}"/>
              </a:ext>
            </a:extLst>
          </p:cNvPr>
          <p:cNvGrpSpPr/>
          <p:nvPr userDrawn="1"/>
        </p:nvGrpSpPr>
        <p:grpSpPr>
          <a:xfrm>
            <a:off x="3132730" y="1364007"/>
            <a:ext cx="5926540" cy="3569007"/>
            <a:chOff x="4098364" y="1571764"/>
            <a:chExt cx="7301609" cy="4397082"/>
          </a:xfrm>
        </p:grpSpPr>
        <p:grpSp>
          <p:nvGrpSpPr>
            <p:cNvPr id="4" name="Graphic 55">
              <a:extLst>
                <a:ext uri="{FF2B5EF4-FFF2-40B4-BE49-F238E27FC236}">
                  <a16:creationId xmlns:a16="http://schemas.microsoft.com/office/drawing/2014/main" id="{1A1253F8-8155-44CE-A6CE-879B69AADEA5}"/>
                </a:ext>
              </a:extLst>
            </p:cNvPr>
            <p:cNvGrpSpPr/>
            <p:nvPr/>
          </p:nvGrpSpPr>
          <p:grpSpPr>
            <a:xfrm>
              <a:off x="4910815" y="1571764"/>
              <a:ext cx="5616422" cy="3644404"/>
              <a:chOff x="5769768" y="3217068"/>
              <a:chExt cx="651510" cy="422754"/>
            </a:xfrm>
          </p:grpSpPr>
          <p:sp>
            <p:nvSpPr>
              <p:cNvPr id="29" name="Freeform: Shape 37">
                <a:extLst>
                  <a:ext uri="{FF2B5EF4-FFF2-40B4-BE49-F238E27FC236}">
                    <a16:creationId xmlns:a16="http://schemas.microsoft.com/office/drawing/2014/main" id="{7A49830E-8512-4F62-808C-7F43BAB9D97B}"/>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30" name="Freeform: Shape 38">
                <a:extLst>
                  <a:ext uri="{FF2B5EF4-FFF2-40B4-BE49-F238E27FC236}">
                    <a16:creationId xmlns:a16="http://schemas.microsoft.com/office/drawing/2014/main" id="{B9F2936A-927A-4A6B-83E6-12505C62B97E}"/>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5" name="Freeform: Shape 13">
              <a:extLst>
                <a:ext uri="{FF2B5EF4-FFF2-40B4-BE49-F238E27FC236}">
                  <a16:creationId xmlns:a16="http://schemas.microsoft.com/office/drawing/2014/main" id="{CD7FC7E1-54E2-4031-947B-E1237438A0A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6" name="Freeform: Shape 14">
              <a:extLst>
                <a:ext uri="{FF2B5EF4-FFF2-40B4-BE49-F238E27FC236}">
                  <a16:creationId xmlns:a16="http://schemas.microsoft.com/office/drawing/2014/main" id="{38394E38-347B-4E2F-983C-4D0581D02AA8}"/>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7" name="Freeform: Shape 15">
              <a:extLst>
                <a:ext uri="{FF2B5EF4-FFF2-40B4-BE49-F238E27FC236}">
                  <a16:creationId xmlns:a16="http://schemas.microsoft.com/office/drawing/2014/main" id="{1B0D60D2-3A3F-49F1-A438-D5167B4781D8}"/>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8" name="Freeform: Shape 16">
              <a:extLst>
                <a:ext uri="{FF2B5EF4-FFF2-40B4-BE49-F238E27FC236}">
                  <a16:creationId xmlns:a16="http://schemas.microsoft.com/office/drawing/2014/main" id="{B64679F7-106E-4954-A073-AA53483B9231}"/>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9" name="Freeform: Shape 17">
              <a:extLst>
                <a:ext uri="{FF2B5EF4-FFF2-40B4-BE49-F238E27FC236}">
                  <a16:creationId xmlns:a16="http://schemas.microsoft.com/office/drawing/2014/main" id="{48869693-3ABE-415F-9709-AE08846BC372}"/>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10" name="Freeform: Shape 18">
              <a:extLst>
                <a:ext uri="{FF2B5EF4-FFF2-40B4-BE49-F238E27FC236}">
                  <a16:creationId xmlns:a16="http://schemas.microsoft.com/office/drawing/2014/main" id="{8C4A92C0-EA71-4274-811A-006D33D6D2FA}"/>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11" name="Freeform: Shape 19">
              <a:extLst>
                <a:ext uri="{FF2B5EF4-FFF2-40B4-BE49-F238E27FC236}">
                  <a16:creationId xmlns:a16="http://schemas.microsoft.com/office/drawing/2014/main" id="{FDA5CE57-6F52-4898-BBD1-7EAE1C977249}"/>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12" name="Freeform: Shape 20">
              <a:extLst>
                <a:ext uri="{FF2B5EF4-FFF2-40B4-BE49-F238E27FC236}">
                  <a16:creationId xmlns:a16="http://schemas.microsoft.com/office/drawing/2014/main" id="{8FEDC985-5118-4B4B-B34D-6D4C47E267D3}"/>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13" name="Freeform: Shape 21">
              <a:extLst>
                <a:ext uri="{FF2B5EF4-FFF2-40B4-BE49-F238E27FC236}">
                  <a16:creationId xmlns:a16="http://schemas.microsoft.com/office/drawing/2014/main" id="{9C604340-C651-4D4A-92A9-63FCC85BB73A}"/>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14" name="Freeform: Shape 22">
              <a:extLst>
                <a:ext uri="{FF2B5EF4-FFF2-40B4-BE49-F238E27FC236}">
                  <a16:creationId xmlns:a16="http://schemas.microsoft.com/office/drawing/2014/main" id="{2705AC0B-2425-40FB-B143-6D7B17E937EE}"/>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15" name="Freeform: Shape 23">
              <a:extLst>
                <a:ext uri="{FF2B5EF4-FFF2-40B4-BE49-F238E27FC236}">
                  <a16:creationId xmlns:a16="http://schemas.microsoft.com/office/drawing/2014/main" id="{85C268CE-434C-4649-9D09-EDF424B9BCA3}"/>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16" name="Freeform: Shape 24">
              <a:extLst>
                <a:ext uri="{FF2B5EF4-FFF2-40B4-BE49-F238E27FC236}">
                  <a16:creationId xmlns:a16="http://schemas.microsoft.com/office/drawing/2014/main" id="{9BDD0917-3844-4226-AEA4-C6EE7F364C83}"/>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17" name="Freeform: Shape 25">
              <a:extLst>
                <a:ext uri="{FF2B5EF4-FFF2-40B4-BE49-F238E27FC236}">
                  <a16:creationId xmlns:a16="http://schemas.microsoft.com/office/drawing/2014/main" id="{A28283EF-8464-4B20-A525-1159F40A3BD1}"/>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18" name="Group 26">
              <a:extLst>
                <a:ext uri="{FF2B5EF4-FFF2-40B4-BE49-F238E27FC236}">
                  <a16:creationId xmlns:a16="http://schemas.microsoft.com/office/drawing/2014/main" id="{766538D7-BA23-4B48-B914-B16A33C8B379}"/>
                </a:ext>
              </a:extLst>
            </p:cNvPr>
            <p:cNvGrpSpPr/>
            <p:nvPr/>
          </p:nvGrpSpPr>
          <p:grpSpPr>
            <a:xfrm>
              <a:off x="5370712" y="5206368"/>
              <a:ext cx="4572000" cy="149296"/>
              <a:chOff x="5370712" y="5206368"/>
              <a:chExt cx="4572000" cy="149296"/>
            </a:xfrm>
          </p:grpSpPr>
          <p:sp>
            <p:nvSpPr>
              <p:cNvPr id="25" name="Rectangle 33">
                <a:extLst>
                  <a:ext uri="{FF2B5EF4-FFF2-40B4-BE49-F238E27FC236}">
                    <a16:creationId xmlns:a16="http://schemas.microsoft.com/office/drawing/2014/main" id="{1977EA51-5010-479E-949D-906C67B83441}"/>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34">
                <a:extLst>
                  <a:ext uri="{FF2B5EF4-FFF2-40B4-BE49-F238E27FC236}">
                    <a16:creationId xmlns:a16="http://schemas.microsoft.com/office/drawing/2014/main" id="{513E2DFF-5359-492A-B0FC-A801DE8B35B0}"/>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5">
                <a:extLst>
                  <a:ext uri="{FF2B5EF4-FFF2-40B4-BE49-F238E27FC236}">
                    <a16:creationId xmlns:a16="http://schemas.microsoft.com/office/drawing/2014/main" id="{AE72057C-914B-4BF9-8194-BD037EC9DCB0}"/>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6">
                <a:extLst>
                  <a:ext uri="{FF2B5EF4-FFF2-40B4-BE49-F238E27FC236}">
                    <a16:creationId xmlns:a16="http://schemas.microsoft.com/office/drawing/2014/main" id="{15FD5D14-3A6E-4E8E-AD33-A9FF9D8BC56F}"/>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27">
              <a:extLst>
                <a:ext uri="{FF2B5EF4-FFF2-40B4-BE49-F238E27FC236}">
                  <a16:creationId xmlns:a16="http://schemas.microsoft.com/office/drawing/2014/main" id="{2B46E634-A837-4264-BB08-771EA7DF4E20}"/>
                </a:ext>
              </a:extLst>
            </p:cNvPr>
            <p:cNvGrpSpPr/>
            <p:nvPr/>
          </p:nvGrpSpPr>
          <p:grpSpPr>
            <a:xfrm>
              <a:off x="7661590" y="1698465"/>
              <a:ext cx="114873" cy="114873"/>
              <a:chOff x="7627525" y="1132589"/>
              <a:chExt cx="234846" cy="234846"/>
            </a:xfrm>
          </p:grpSpPr>
          <p:sp>
            <p:nvSpPr>
              <p:cNvPr id="22" name="Oval 30">
                <a:extLst>
                  <a:ext uri="{FF2B5EF4-FFF2-40B4-BE49-F238E27FC236}">
                    <a16:creationId xmlns:a16="http://schemas.microsoft.com/office/drawing/2014/main" id="{897EC1F8-E2F8-402C-8079-CAE69CC92DE3}"/>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1">
                <a:extLst>
                  <a:ext uri="{FF2B5EF4-FFF2-40B4-BE49-F238E27FC236}">
                    <a16:creationId xmlns:a16="http://schemas.microsoft.com/office/drawing/2014/main" id="{9F58A939-E080-4CBF-9142-030963C8BF66}"/>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32">
                <a:extLst>
                  <a:ext uri="{FF2B5EF4-FFF2-40B4-BE49-F238E27FC236}">
                    <a16:creationId xmlns:a16="http://schemas.microsoft.com/office/drawing/2014/main" id="{FBD641BD-719D-473B-A570-055E2B0B3562}"/>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Rounded Corners 28">
              <a:extLst>
                <a:ext uri="{FF2B5EF4-FFF2-40B4-BE49-F238E27FC236}">
                  <a16:creationId xmlns:a16="http://schemas.microsoft.com/office/drawing/2014/main" id="{83704563-8A67-46CE-982E-9C4B2C5314ED}"/>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9">
              <a:extLst>
                <a:ext uri="{FF2B5EF4-FFF2-40B4-BE49-F238E27FC236}">
                  <a16:creationId xmlns:a16="http://schemas.microsoft.com/office/drawing/2014/main" id="{A88CA8B0-93EA-4055-BB65-BC37FFFEB07A}"/>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Picture Placeholder 35">
            <a:extLst>
              <a:ext uri="{FF2B5EF4-FFF2-40B4-BE49-F238E27FC236}">
                <a16:creationId xmlns:a16="http://schemas.microsoft.com/office/drawing/2014/main" id="{F69440D4-11CB-4B0F-B581-1A8AF6BB0C23}"/>
              </a:ext>
            </a:extLst>
          </p:cNvPr>
          <p:cNvSpPr>
            <a:spLocks noGrp="1"/>
          </p:cNvSpPr>
          <p:nvPr>
            <p:ph type="pic" sz="quarter" idx="14" hasCustomPrompt="1"/>
          </p:nvPr>
        </p:nvSpPr>
        <p:spPr>
          <a:xfrm>
            <a:off x="3983615" y="1582796"/>
            <a:ext cx="4177605" cy="2581712"/>
          </a:xfrm>
          <a:prstGeom prst="rect">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2" name="Text Placeholder 9">
            <a:extLst>
              <a:ext uri="{FF2B5EF4-FFF2-40B4-BE49-F238E27FC236}">
                <a16:creationId xmlns:a16="http://schemas.microsoft.com/office/drawing/2014/main" id="{948B1D88-E397-4FF3-9D80-769A86816F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A2462059-8C4C-4109-8AC5-2B3BE0B08D60}"/>
              </a:ext>
            </a:extLst>
          </p:cNvPr>
          <p:cNvSpPr>
            <a:spLocks noGrp="1"/>
          </p:cNvSpPr>
          <p:nvPr>
            <p:ph type="pic" sz="quarter" idx="10" hasCustomPrompt="1"/>
          </p:nvPr>
        </p:nvSpPr>
        <p:spPr>
          <a:xfrm>
            <a:off x="6734308" y="1617572"/>
            <a:ext cx="3622856" cy="3622856"/>
          </a:xfrm>
          <a:custGeom>
            <a:avLst/>
            <a:gdLst>
              <a:gd name="connsiteX0" fmla="*/ 1711572 w 3423144"/>
              <a:gd name="connsiteY0" fmla="*/ 0 h 3423144"/>
              <a:gd name="connsiteX1" fmla="*/ 3423144 w 3423144"/>
              <a:gd name="connsiteY1" fmla="*/ 1711572 h 3423144"/>
              <a:gd name="connsiteX2" fmla="*/ 1711572 w 3423144"/>
              <a:gd name="connsiteY2" fmla="*/ 3423144 h 3423144"/>
              <a:gd name="connsiteX3" fmla="*/ 0 w 3423144"/>
              <a:gd name="connsiteY3" fmla="*/ 1711572 h 3423144"/>
              <a:gd name="connsiteX4" fmla="*/ 1711572 w 3423144"/>
              <a:gd name="connsiteY4" fmla="*/ 0 h 342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3144" h="3423144">
                <a:moveTo>
                  <a:pt x="1711572" y="0"/>
                </a:moveTo>
                <a:cubicBezTo>
                  <a:pt x="2656847" y="0"/>
                  <a:pt x="3423144" y="766297"/>
                  <a:pt x="3423144" y="1711572"/>
                </a:cubicBezTo>
                <a:cubicBezTo>
                  <a:pt x="3423144" y="2656847"/>
                  <a:pt x="2656847" y="3423144"/>
                  <a:pt x="1711572" y="3423144"/>
                </a:cubicBezTo>
                <a:cubicBezTo>
                  <a:pt x="766297" y="3423144"/>
                  <a:pt x="0" y="2656847"/>
                  <a:pt x="0" y="1711572"/>
                </a:cubicBezTo>
                <a:cubicBezTo>
                  <a:pt x="0" y="766297"/>
                  <a:pt x="766297" y="0"/>
                  <a:pt x="1711572" y="0"/>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EAA062-5AE2-40D3-9A37-7CF7B2E5EB7F}"/>
              </a:ext>
            </a:extLst>
          </p:cNvPr>
          <p:cNvSpPr>
            <a:spLocks noGrp="1"/>
          </p:cNvSpPr>
          <p:nvPr>
            <p:ph type="title" hasCustomPrompt="1"/>
          </p:nvPr>
        </p:nvSpPr>
        <p:spPr>
          <a:xfrm>
            <a:off x="0" y="215439"/>
            <a:ext cx="12192000" cy="710877"/>
          </a:xfrm>
          <a:prstGeom prst="rect">
            <a:avLst/>
          </a:prstGeom>
        </p:spPr>
        <p:txBody>
          <a:bodyPr lIns="144000" anchor="ctr">
            <a:noAutofit/>
          </a:bodyPr>
          <a:lstStyle>
            <a:lvl1pPr algn="ctr">
              <a:defRPr sz="4800" b="0" baseline="0">
                <a:solidFill>
                  <a:schemeClr val="tx1">
                    <a:lumMod val="85000"/>
                    <a:lumOff val="15000"/>
                  </a:schemeClr>
                </a:solidFill>
                <a:latin typeface="+mj-lt"/>
                <a:cs typeface="Arial" pitchFamily="34" charset="0"/>
              </a:defRPr>
            </a:lvl1pPr>
          </a:lstStyle>
          <a:p>
            <a:r>
              <a:rPr lang="en-US" altLang="ko-KR" dirty="0"/>
              <a:t>Images &amp; Contents</a:t>
            </a:r>
            <a:endParaRPr lang="ko-KR" altLang="en-US" dirty="0"/>
          </a:p>
        </p:txBody>
      </p:sp>
      <p:sp>
        <p:nvSpPr>
          <p:cNvPr id="3" name="그림 개체 틀 2">
            <a:extLst>
              <a:ext uri="{FF2B5EF4-FFF2-40B4-BE49-F238E27FC236}">
                <a16:creationId xmlns:a16="http://schemas.microsoft.com/office/drawing/2014/main" id="{3F9C75A7-1DDB-49EF-A3EF-A0A321A928F7}"/>
              </a:ext>
            </a:extLst>
          </p:cNvPr>
          <p:cNvSpPr>
            <a:spLocks noGrp="1"/>
          </p:cNvSpPr>
          <p:nvPr>
            <p:ph type="pic" sz="quarter" idx="14" hasCustomPrompt="1"/>
          </p:nvPr>
        </p:nvSpPr>
        <p:spPr>
          <a:xfrm>
            <a:off x="523" y="1124744"/>
            <a:ext cx="7055584" cy="4032448"/>
          </a:xfrm>
          <a:prstGeom prst="rect">
            <a:avLst/>
          </a:prstGeom>
          <a:solidFill>
            <a:schemeClr val="bg1">
              <a:lumMod val="95000"/>
            </a:schemeClr>
          </a:solidFill>
        </p:spPr>
        <p:txBody>
          <a:bodyPr anchor="ctr"/>
          <a:lstStyle>
            <a:lvl1pPr marL="0" indent="0" algn="ctr">
              <a:buNone/>
              <a:defRPr sz="1400">
                <a:solidFill>
                  <a:schemeClr val="tx1">
                    <a:lumMod val="85000"/>
                    <a:lumOff val="1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5" name="Rectangle 5">
            <a:extLst>
              <a:ext uri="{FF2B5EF4-FFF2-40B4-BE49-F238E27FC236}">
                <a16:creationId xmlns:a16="http://schemas.microsoft.com/office/drawing/2014/main" id="{F9F6BDD4-7721-44CF-91F3-7CAE909EE602}"/>
              </a:ext>
            </a:extLst>
          </p:cNvPr>
          <p:cNvSpPr/>
          <p:nvPr userDrawn="1"/>
        </p:nvSpPr>
        <p:spPr>
          <a:xfrm>
            <a:off x="718008" y="2502724"/>
            <a:ext cx="2597468" cy="3725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5">
            <a:extLst>
              <a:ext uri="{FF2B5EF4-FFF2-40B4-BE49-F238E27FC236}">
                <a16:creationId xmlns:a16="http://schemas.microsoft.com/office/drawing/2014/main" id="{87EED819-4DFF-4ACB-9C5A-985600DC80E7}"/>
              </a:ext>
            </a:extLst>
          </p:cNvPr>
          <p:cNvSpPr>
            <a:spLocks noGrp="1"/>
          </p:cNvSpPr>
          <p:nvPr>
            <p:ph type="pic" sz="quarter" idx="14" hasCustomPrompt="1"/>
          </p:nvPr>
        </p:nvSpPr>
        <p:spPr>
          <a:xfrm>
            <a:off x="2430838" y="2701272"/>
            <a:ext cx="1769276" cy="1769276"/>
          </a:xfrm>
          <a:prstGeom prst="ellipse">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2" name="Rectangle 5">
            <a:extLst>
              <a:ext uri="{FF2B5EF4-FFF2-40B4-BE49-F238E27FC236}">
                <a16:creationId xmlns:a16="http://schemas.microsoft.com/office/drawing/2014/main" id="{36801B2B-581B-4308-B935-05A673D630F3}"/>
              </a:ext>
            </a:extLst>
          </p:cNvPr>
          <p:cNvSpPr/>
          <p:nvPr userDrawn="1"/>
        </p:nvSpPr>
        <p:spPr>
          <a:xfrm>
            <a:off x="4400423" y="2497512"/>
            <a:ext cx="2597468" cy="37255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35">
            <a:extLst>
              <a:ext uri="{FF2B5EF4-FFF2-40B4-BE49-F238E27FC236}">
                <a16:creationId xmlns:a16="http://schemas.microsoft.com/office/drawing/2014/main" id="{3A92A66F-6989-43ED-82F9-1FB2FEE0A26D}"/>
              </a:ext>
            </a:extLst>
          </p:cNvPr>
          <p:cNvSpPr>
            <a:spLocks noGrp="1"/>
          </p:cNvSpPr>
          <p:nvPr>
            <p:ph type="pic" sz="quarter" idx="15" hasCustomPrompt="1"/>
          </p:nvPr>
        </p:nvSpPr>
        <p:spPr>
          <a:xfrm>
            <a:off x="6113253" y="2696060"/>
            <a:ext cx="1769276" cy="1769276"/>
          </a:xfrm>
          <a:prstGeom prst="ellipse">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Rectangle 5">
            <a:extLst>
              <a:ext uri="{FF2B5EF4-FFF2-40B4-BE49-F238E27FC236}">
                <a16:creationId xmlns:a16="http://schemas.microsoft.com/office/drawing/2014/main" id="{F9440317-419B-48AA-A067-2D5D7C14C1BF}"/>
              </a:ext>
            </a:extLst>
          </p:cNvPr>
          <p:cNvSpPr/>
          <p:nvPr userDrawn="1"/>
        </p:nvSpPr>
        <p:spPr>
          <a:xfrm>
            <a:off x="8082838" y="2492300"/>
            <a:ext cx="2597468" cy="37255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35">
            <a:extLst>
              <a:ext uri="{FF2B5EF4-FFF2-40B4-BE49-F238E27FC236}">
                <a16:creationId xmlns:a16="http://schemas.microsoft.com/office/drawing/2014/main" id="{AEF16489-F6D4-4782-89CC-60842B337941}"/>
              </a:ext>
            </a:extLst>
          </p:cNvPr>
          <p:cNvSpPr>
            <a:spLocks noGrp="1"/>
          </p:cNvSpPr>
          <p:nvPr>
            <p:ph type="pic" sz="quarter" idx="16" hasCustomPrompt="1"/>
          </p:nvPr>
        </p:nvSpPr>
        <p:spPr>
          <a:xfrm>
            <a:off x="9795668" y="2690848"/>
            <a:ext cx="1769276" cy="1769276"/>
          </a:xfrm>
          <a:prstGeom prst="ellipse">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0FDC951B-4827-4746-8C43-F73A37D3D2DC}"/>
              </a:ext>
            </a:extLst>
          </p:cNvPr>
          <p:cNvSpPr>
            <a:spLocks noGrp="1"/>
          </p:cNvSpPr>
          <p:nvPr>
            <p:ph type="pic" sz="quarter" idx="14" hasCustomPrompt="1"/>
          </p:nvPr>
        </p:nvSpPr>
        <p:spPr>
          <a:xfrm>
            <a:off x="1" y="0"/>
            <a:ext cx="5604529" cy="6858000"/>
          </a:xfrm>
          <a:custGeom>
            <a:avLst/>
            <a:gdLst>
              <a:gd name="connsiteX0" fmla="*/ 0 w 5604529"/>
              <a:gd name="connsiteY0" fmla="*/ 0 h 6858000"/>
              <a:gd name="connsiteX1" fmla="*/ 4271478 w 5604529"/>
              <a:gd name="connsiteY1" fmla="*/ 0 h 6858000"/>
              <a:gd name="connsiteX2" fmla="*/ 4273236 w 5604529"/>
              <a:gd name="connsiteY2" fmla="*/ 0 h 6858000"/>
              <a:gd name="connsiteX3" fmla="*/ 4273236 w 5604529"/>
              <a:gd name="connsiteY3" fmla="*/ 1845 h 6858000"/>
              <a:gd name="connsiteX4" fmla="*/ 4285285 w 5604529"/>
              <a:gd name="connsiteY4" fmla="*/ 14484 h 6858000"/>
              <a:gd name="connsiteX5" fmla="*/ 5604529 w 5604529"/>
              <a:gd name="connsiteY5" fmla="*/ 3429000 h 6858000"/>
              <a:gd name="connsiteX6" fmla="*/ 4285285 w 5604529"/>
              <a:gd name="connsiteY6" fmla="*/ 6843518 h 6858000"/>
              <a:gd name="connsiteX7" fmla="*/ 4273236 w 5604529"/>
              <a:gd name="connsiteY7" fmla="*/ 6856156 h 6858000"/>
              <a:gd name="connsiteX8" fmla="*/ 4273236 w 5604529"/>
              <a:gd name="connsiteY8" fmla="*/ 6858000 h 6858000"/>
              <a:gd name="connsiteX9" fmla="*/ 4271478 w 5604529"/>
              <a:gd name="connsiteY9" fmla="*/ 6858000 h 6858000"/>
              <a:gd name="connsiteX10" fmla="*/ 0 w 5604529"/>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04529" h="6858000">
                <a:moveTo>
                  <a:pt x="0" y="0"/>
                </a:moveTo>
                <a:lnTo>
                  <a:pt x="4271478" y="0"/>
                </a:lnTo>
                <a:lnTo>
                  <a:pt x="4273236" y="0"/>
                </a:lnTo>
                <a:lnTo>
                  <a:pt x="4273236" y="1845"/>
                </a:lnTo>
                <a:lnTo>
                  <a:pt x="4285285" y="14484"/>
                </a:lnTo>
                <a:cubicBezTo>
                  <a:pt x="5104954" y="916319"/>
                  <a:pt x="5604529" y="2114320"/>
                  <a:pt x="5604529" y="3429000"/>
                </a:cubicBezTo>
                <a:cubicBezTo>
                  <a:pt x="5604529" y="4743682"/>
                  <a:pt x="5104954" y="5941681"/>
                  <a:pt x="4285285" y="6843518"/>
                </a:cubicBezTo>
                <a:lnTo>
                  <a:pt x="4273236" y="6856156"/>
                </a:lnTo>
                <a:lnTo>
                  <a:pt x="4273236" y="6858000"/>
                </a:lnTo>
                <a:lnTo>
                  <a:pt x="4271478"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6" name="자유형: 도형 5">
            <a:extLst>
              <a:ext uri="{FF2B5EF4-FFF2-40B4-BE49-F238E27FC236}">
                <a16:creationId xmlns:a16="http://schemas.microsoft.com/office/drawing/2014/main" id="{CCB937F8-6809-4438-860D-0569869EC10E}"/>
              </a:ext>
            </a:extLst>
          </p:cNvPr>
          <p:cNvSpPr/>
          <p:nvPr userDrawn="1"/>
        </p:nvSpPr>
        <p:spPr>
          <a:xfrm rot="5400000">
            <a:off x="2049430" y="2663450"/>
            <a:ext cx="6474953" cy="1531100"/>
          </a:xfrm>
          <a:custGeom>
            <a:avLst/>
            <a:gdLst>
              <a:gd name="connsiteX0" fmla="*/ 1211925 w 2423855"/>
              <a:gd name="connsiteY0" fmla="*/ 0 h 573157"/>
              <a:gd name="connsiteX1" fmla="*/ 2421989 w 2423855"/>
              <a:gd name="connsiteY1" fmla="*/ 570662 h 573157"/>
              <a:gd name="connsiteX2" fmla="*/ 2423855 w 2423855"/>
              <a:gd name="connsiteY2" fmla="*/ 573157 h 573157"/>
              <a:gd name="connsiteX3" fmla="*/ 2356638 w 2423855"/>
              <a:gd name="connsiteY3" fmla="*/ 512067 h 573157"/>
              <a:gd name="connsiteX4" fmla="*/ 1211924 w 2423855"/>
              <a:gd name="connsiteY4" fmla="*/ 101125 h 573157"/>
              <a:gd name="connsiteX5" fmla="*/ 67210 w 2423855"/>
              <a:gd name="connsiteY5" fmla="*/ 512067 h 573157"/>
              <a:gd name="connsiteX6" fmla="*/ 0 w 2423855"/>
              <a:gd name="connsiteY6" fmla="*/ 573152 h 573157"/>
              <a:gd name="connsiteX7" fmla="*/ 1861 w 2423855"/>
              <a:gd name="connsiteY7" fmla="*/ 570662 h 573157"/>
              <a:gd name="connsiteX8" fmla="*/ 1211925 w 2423855"/>
              <a:gd name="connsiteY8" fmla="*/ 0 h 57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3855" h="573157">
                <a:moveTo>
                  <a:pt x="1211925" y="0"/>
                </a:moveTo>
                <a:cubicBezTo>
                  <a:pt x="1699088" y="0"/>
                  <a:pt x="2134367" y="222145"/>
                  <a:pt x="2421989" y="570662"/>
                </a:cubicBezTo>
                <a:lnTo>
                  <a:pt x="2423855" y="573157"/>
                </a:lnTo>
                <a:lnTo>
                  <a:pt x="2356638" y="512067"/>
                </a:lnTo>
                <a:cubicBezTo>
                  <a:pt x="2045561" y="255343"/>
                  <a:pt x="1646752" y="101125"/>
                  <a:pt x="1211924" y="101125"/>
                </a:cubicBezTo>
                <a:cubicBezTo>
                  <a:pt x="777096" y="101125"/>
                  <a:pt x="378287" y="255343"/>
                  <a:pt x="67210" y="512067"/>
                </a:cubicBezTo>
                <a:lnTo>
                  <a:pt x="0" y="573152"/>
                </a:lnTo>
                <a:lnTo>
                  <a:pt x="1861" y="570662"/>
                </a:lnTo>
                <a:cubicBezTo>
                  <a:pt x="289483" y="222145"/>
                  <a:pt x="724762" y="0"/>
                  <a:pt x="1211925"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Tree>
    <p:extLst>
      <p:ext uri="{BB962C8B-B14F-4D97-AF65-F5344CB8AC3E}">
        <p14:creationId xmlns:p14="http://schemas.microsoft.com/office/powerpoint/2010/main" val="3833295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타원 1">
            <a:extLst>
              <a:ext uri="{FF2B5EF4-FFF2-40B4-BE49-F238E27FC236}">
                <a16:creationId xmlns:a16="http://schemas.microsoft.com/office/drawing/2014/main" id="{66A02148-4E08-45FA-B410-739D2D230151}"/>
              </a:ext>
            </a:extLst>
          </p:cNvPr>
          <p:cNvSpPr/>
          <p:nvPr userDrawn="1"/>
        </p:nvSpPr>
        <p:spPr>
          <a:xfrm>
            <a:off x="4695731" y="2028731"/>
            <a:ext cx="2800538" cy="2800538"/>
          </a:xfrm>
          <a:prstGeom prst="ellipse">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그림 개체 틀 3">
            <a:extLst>
              <a:ext uri="{FF2B5EF4-FFF2-40B4-BE49-F238E27FC236}">
                <a16:creationId xmlns:a16="http://schemas.microsoft.com/office/drawing/2014/main" id="{52249887-6DCE-47D2-92B6-232DD0DD244E}"/>
              </a:ext>
            </a:extLst>
          </p:cNvPr>
          <p:cNvSpPr>
            <a:spLocks noGrp="1"/>
          </p:cNvSpPr>
          <p:nvPr>
            <p:ph type="pic" sz="quarter" idx="12" hasCustomPrompt="1"/>
          </p:nvPr>
        </p:nvSpPr>
        <p:spPr>
          <a:xfrm>
            <a:off x="3343275" y="676275"/>
            <a:ext cx="5505450" cy="5505450"/>
          </a:xfrm>
          <a:custGeom>
            <a:avLst/>
            <a:gdLst>
              <a:gd name="connsiteX0" fmla="*/ 2752725 w 5505450"/>
              <a:gd name="connsiteY0" fmla="*/ 1356818 h 5505450"/>
              <a:gd name="connsiteX1" fmla="*/ 1356818 w 5505450"/>
              <a:gd name="connsiteY1" fmla="*/ 2752725 h 5505450"/>
              <a:gd name="connsiteX2" fmla="*/ 2752725 w 5505450"/>
              <a:gd name="connsiteY2" fmla="*/ 4148632 h 5505450"/>
              <a:gd name="connsiteX3" fmla="*/ 4148632 w 5505450"/>
              <a:gd name="connsiteY3" fmla="*/ 2752725 h 5505450"/>
              <a:gd name="connsiteX4" fmla="*/ 2752725 w 5505450"/>
              <a:gd name="connsiteY4" fmla="*/ 1356818 h 5505450"/>
              <a:gd name="connsiteX5" fmla="*/ 2752725 w 5505450"/>
              <a:gd name="connsiteY5" fmla="*/ 0 h 5505450"/>
              <a:gd name="connsiteX6" fmla="*/ 5505450 w 5505450"/>
              <a:gd name="connsiteY6" fmla="*/ 2752725 h 5505450"/>
              <a:gd name="connsiteX7" fmla="*/ 2752725 w 5505450"/>
              <a:gd name="connsiteY7" fmla="*/ 5505450 h 5505450"/>
              <a:gd name="connsiteX8" fmla="*/ 0 w 5505450"/>
              <a:gd name="connsiteY8" fmla="*/ 2752725 h 5505450"/>
              <a:gd name="connsiteX9" fmla="*/ 2752725 w 5505450"/>
              <a:gd name="connsiteY9" fmla="*/ 0 h 550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5450" h="5505450">
                <a:moveTo>
                  <a:pt x="2752725" y="1356818"/>
                </a:moveTo>
                <a:cubicBezTo>
                  <a:pt x="1981787" y="1356818"/>
                  <a:pt x="1356818" y="1981787"/>
                  <a:pt x="1356818" y="2752725"/>
                </a:cubicBezTo>
                <a:cubicBezTo>
                  <a:pt x="1356818" y="3523663"/>
                  <a:pt x="1981787" y="4148632"/>
                  <a:pt x="2752725" y="4148632"/>
                </a:cubicBezTo>
                <a:cubicBezTo>
                  <a:pt x="3523663" y="4148632"/>
                  <a:pt x="4148632" y="3523663"/>
                  <a:pt x="4148632" y="2752725"/>
                </a:cubicBezTo>
                <a:cubicBezTo>
                  <a:pt x="4148632" y="1981787"/>
                  <a:pt x="3523663" y="1356818"/>
                  <a:pt x="2752725" y="1356818"/>
                </a:cubicBezTo>
                <a:close/>
                <a:moveTo>
                  <a:pt x="2752725" y="0"/>
                </a:moveTo>
                <a:cubicBezTo>
                  <a:pt x="4273013" y="0"/>
                  <a:pt x="5505450" y="1232437"/>
                  <a:pt x="5505450" y="2752725"/>
                </a:cubicBezTo>
                <a:cubicBezTo>
                  <a:pt x="5505450" y="4273013"/>
                  <a:pt x="4273013" y="5505450"/>
                  <a:pt x="2752725" y="5505450"/>
                </a:cubicBezTo>
                <a:cubicBezTo>
                  <a:pt x="1232437" y="5505450"/>
                  <a:pt x="0" y="4273013"/>
                  <a:pt x="0" y="2752725"/>
                </a:cubicBezTo>
                <a:cubicBezTo>
                  <a:pt x="0" y="1232437"/>
                  <a:pt x="1232437" y="0"/>
                  <a:pt x="2752725" y="0"/>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6D91A3-B04D-4069-9A9E-AEFAA6DDFCF0}"/>
              </a:ext>
            </a:extLst>
          </p:cNvPr>
          <p:cNvSpPr/>
          <p:nvPr userDrawn="1"/>
        </p:nvSpPr>
        <p:spPr>
          <a:xfrm>
            <a:off x="0" y="0"/>
            <a:ext cx="81003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23A8095-3FDE-4C32-9FFD-9823377F8AF5}"/>
              </a:ext>
            </a:extLst>
          </p:cNvPr>
          <p:cNvSpPr>
            <a:spLocks noGrp="1"/>
          </p:cNvSpPr>
          <p:nvPr>
            <p:ph type="pic" idx="13" hasCustomPrompt="1"/>
          </p:nvPr>
        </p:nvSpPr>
        <p:spPr>
          <a:xfrm>
            <a:off x="4611757" y="1162879"/>
            <a:ext cx="7580243" cy="4532244"/>
          </a:xfrm>
          <a:prstGeom prst="rect">
            <a:avLst/>
          </a:prstGeom>
          <a:solidFill>
            <a:schemeClr val="bg1">
              <a:lumMod val="95000"/>
            </a:schemeClr>
          </a:solidFill>
        </p:spPr>
        <p:txBody>
          <a:bodyPr anchor="ctr"/>
          <a:lstStyle>
            <a:lvl1pPr marL="0" indent="0" algn="ctr">
              <a:buNone/>
              <a:defRPr sz="18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BE8C1F5C-192F-43AE-9B93-9A4C91D7CE94}"/>
              </a:ext>
            </a:extLst>
          </p:cNvPr>
          <p:cNvSpPr>
            <a:spLocks noGrp="1"/>
          </p:cNvSpPr>
          <p:nvPr>
            <p:ph type="pic" idx="14" hasCustomPrompt="1"/>
          </p:nvPr>
        </p:nvSpPr>
        <p:spPr>
          <a:xfrm rot="20585984">
            <a:off x="3080925" y="3887570"/>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a:extLst>
              <a:ext uri="{FF2B5EF4-FFF2-40B4-BE49-F238E27FC236}">
                <a16:creationId xmlns:a16="http://schemas.microsoft.com/office/drawing/2014/main" id="{582C7C59-FDF9-46DF-BE98-363BC3321E23}"/>
              </a:ext>
            </a:extLst>
          </p:cNvPr>
          <p:cNvSpPr>
            <a:spLocks noGrp="1"/>
          </p:cNvSpPr>
          <p:nvPr>
            <p:ph type="pic" idx="15" hasCustomPrompt="1"/>
          </p:nvPr>
        </p:nvSpPr>
        <p:spPr>
          <a:xfrm rot="1034171">
            <a:off x="878941" y="3883311"/>
            <a:ext cx="2253284" cy="2389344"/>
          </a:xfrm>
          <a:prstGeom prst="rect">
            <a:avLst/>
          </a:prstGeom>
          <a:solidFill>
            <a:schemeClr val="bg1">
              <a:lumMod val="95000"/>
            </a:schemeClr>
          </a:solidFill>
          <a:ln w="50800">
            <a:solidFill>
              <a:schemeClr val="bg1"/>
            </a:solid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Arredondado 12">
            <a:extLst>
              <a:ext uri="{FF2B5EF4-FFF2-40B4-BE49-F238E27FC236}">
                <a16:creationId xmlns:a16="http://schemas.microsoft.com/office/drawing/2014/main" id="{DCFBD99F-FF5D-E65C-1952-7C20C0B4CA46}"/>
              </a:ext>
            </a:extLst>
          </p:cNvPr>
          <p:cNvSpPr/>
          <p:nvPr/>
        </p:nvSpPr>
        <p:spPr>
          <a:xfrm>
            <a:off x="140208" y="109728"/>
            <a:ext cx="11911584" cy="6638544"/>
          </a:xfrm>
          <a:prstGeom prst="roundRect">
            <a:avLst/>
          </a:prstGeom>
          <a:ln/>
          <a:effectLst>
            <a:innerShdw blurRad="63500" dist="50800" dir="18900000">
              <a:prstClr val="black">
                <a:alpha val="50000"/>
              </a:prstClr>
            </a:inn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grpSp>
        <p:nvGrpSpPr>
          <p:cNvPr id="7" name="Agrupar 6">
            <a:extLst>
              <a:ext uri="{FF2B5EF4-FFF2-40B4-BE49-F238E27FC236}">
                <a16:creationId xmlns:a16="http://schemas.microsoft.com/office/drawing/2014/main" id="{893E2594-E338-D4BD-7FCB-9294B711DEB6}"/>
              </a:ext>
            </a:extLst>
          </p:cNvPr>
          <p:cNvGrpSpPr/>
          <p:nvPr/>
        </p:nvGrpSpPr>
        <p:grpSpPr>
          <a:xfrm>
            <a:off x="587726" y="437203"/>
            <a:ext cx="5853962" cy="5983594"/>
            <a:chOff x="242038" y="82669"/>
            <a:chExt cx="4281212" cy="4281212"/>
          </a:xfrm>
        </p:grpSpPr>
        <p:sp>
          <p:nvSpPr>
            <p:cNvPr id="12" name="타원 11">
              <a:extLst>
                <a:ext uri="{FF2B5EF4-FFF2-40B4-BE49-F238E27FC236}">
                  <a16:creationId xmlns:a16="http://schemas.microsoft.com/office/drawing/2014/main" id="{E2EC8FD8-B55C-4DB6-8B20-BF43E7FB9499}"/>
                </a:ext>
              </a:extLst>
            </p:cNvPr>
            <p:cNvSpPr/>
            <p:nvPr/>
          </p:nvSpPr>
          <p:spPr>
            <a:xfrm>
              <a:off x="242038" y="82669"/>
              <a:ext cx="4281212" cy="428121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1" name="그룹 50">
              <a:extLst>
                <a:ext uri="{FF2B5EF4-FFF2-40B4-BE49-F238E27FC236}">
                  <a16:creationId xmlns:a16="http://schemas.microsoft.com/office/drawing/2014/main" id="{9BF8410C-4249-4154-BA4D-318722800321}"/>
                </a:ext>
              </a:extLst>
            </p:cNvPr>
            <p:cNvGrpSpPr/>
            <p:nvPr/>
          </p:nvGrpSpPr>
          <p:grpSpPr>
            <a:xfrm>
              <a:off x="1390737" y="1872370"/>
              <a:ext cx="2035559" cy="2432001"/>
              <a:chOff x="5104093" y="3823833"/>
              <a:chExt cx="2035559" cy="2432001"/>
            </a:xfrm>
          </p:grpSpPr>
          <p:grpSp>
            <p:nvGrpSpPr>
              <p:cNvPr id="4" name="Group 24">
                <a:extLst>
                  <a:ext uri="{FF2B5EF4-FFF2-40B4-BE49-F238E27FC236}">
                    <a16:creationId xmlns:a16="http://schemas.microsoft.com/office/drawing/2014/main" id="{BEFB27FE-EAA5-4A26-BE07-3D97C01458A0}"/>
                  </a:ext>
                </a:extLst>
              </p:cNvPr>
              <p:cNvGrpSpPr/>
              <p:nvPr/>
            </p:nvGrpSpPr>
            <p:grpSpPr>
              <a:xfrm>
                <a:off x="5104093" y="3823833"/>
                <a:ext cx="2035559" cy="2311745"/>
                <a:chOff x="4691847" y="3443908"/>
                <a:chExt cx="2856887" cy="3244512"/>
              </a:xfrm>
            </p:grpSpPr>
            <p:sp>
              <p:nvSpPr>
                <p:cNvPr id="5" name="Freeform: Shape 25">
                  <a:extLst>
                    <a:ext uri="{FF2B5EF4-FFF2-40B4-BE49-F238E27FC236}">
                      <a16:creationId xmlns:a16="http://schemas.microsoft.com/office/drawing/2014/main" id="{8B10FA03-03A9-4B1A-B108-BD6AD3D24CC6}"/>
                    </a:ext>
                  </a:extLst>
                </p:cNvPr>
                <p:cNvSpPr/>
                <p:nvPr/>
              </p:nvSpPr>
              <p:spPr>
                <a:xfrm>
                  <a:off x="4691847" y="3443908"/>
                  <a:ext cx="2856887" cy="3092940"/>
                </a:xfrm>
                <a:custGeom>
                  <a:avLst/>
                  <a:gdLst>
                    <a:gd name="connsiteX0" fmla="*/ 2985610 w 2985996"/>
                    <a:gd name="connsiteY0" fmla="*/ 94967 h 3232717"/>
                    <a:gd name="connsiteX1" fmla="*/ 2979648 w 2985996"/>
                    <a:gd name="connsiteY1" fmla="*/ 68990 h 3232717"/>
                    <a:gd name="connsiteX2" fmla="*/ 2943023 w 2985996"/>
                    <a:gd name="connsiteY2" fmla="*/ 19590 h 3232717"/>
                    <a:gd name="connsiteX3" fmla="*/ 2904696 w 2985996"/>
                    <a:gd name="connsiteY3" fmla="*/ 0 h 3232717"/>
                    <a:gd name="connsiteX4" fmla="*/ 94433 w 2985996"/>
                    <a:gd name="connsiteY4" fmla="*/ 8517 h 3232717"/>
                    <a:gd name="connsiteX5" fmla="*/ 62493 w 2985996"/>
                    <a:gd name="connsiteY5" fmla="*/ 21293 h 3232717"/>
                    <a:gd name="connsiteX6" fmla="*/ 8834 w 2985996"/>
                    <a:gd name="connsiteY6" fmla="*/ 72822 h 3232717"/>
                    <a:gd name="connsiteX7" fmla="*/ 1169 w 2985996"/>
                    <a:gd name="connsiteY7" fmla="*/ 108595 h 3232717"/>
                    <a:gd name="connsiteX8" fmla="*/ 145110 w 2985996"/>
                    <a:gd name="connsiteY8" fmla="*/ 1323153 h 3232717"/>
                    <a:gd name="connsiteX9" fmla="*/ 138296 w 2985996"/>
                    <a:gd name="connsiteY9" fmla="*/ 1399382 h 3232717"/>
                    <a:gd name="connsiteX10" fmla="*/ 136593 w 2985996"/>
                    <a:gd name="connsiteY10" fmla="*/ 1418120 h 3232717"/>
                    <a:gd name="connsiteX11" fmla="*/ 142129 w 2985996"/>
                    <a:gd name="connsiteY11" fmla="*/ 3154785 h 3232717"/>
                    <a:gd name="connsiteX12" fmla="*/ 180031 w 2985996"/>
                    <a:gd name="connsiteY12" fmla="*/ 3232718 h 3232717"/>
                    <a:gd name="connsiteX13" fmla="*/ 2854019 w 2985996"/>
                    <a:gd name="connsiteY13" fmla="*/ 3190132 h 3232717"/>
                    <a:gd name="connsiteX14" fmla="*/ 2879570 w 2985996"/>
                    <a:gd name="connsiteY14" fmla="*/ 3164580 h 3232717"/>
                    <a:gd name="connsiteX15" fmla="*/ 2877015 w 2985996"/>
                    <a:gd name="connsiteY15" fmla="*/ 1895937 h 3232717"/>
                    <a:gd name="connsiteX16" fmla="*/ 2871053 w 2985996"/>
                    <a:gd name="connsiteY16" fmla="*/ 1336355 h 3232717"/>
                    <a:gd name="connsiteX17" fmla="*/ 2868072 w 2985996"/>
                    <a:gd name="connsiteY17" fmla="*/ 1272901 h 3232717"/>
                    <a:gd name="connsiteX18" fmla="*/ 2985610 w 2985996"/>
                    <a:gd name="connsiteY18" fmla="*/ 94967 h 323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5996" h="3232717">
                      <a:moveTo>
                        <a:pt x="2985610" y="94967"/>
                      </a:moveTo>
                      <a:cubicBezTo>
                        <a:pt x="2986462" y="85598"/>
                        <a:pt x="2986462" y="77081"/>
                        <a:pt x="2979648" y="68990"/>
                      </a:cubicBezTo>
                      <a:cubicBezTo>
                        <a:pt x="2966446" y="53233"/>
                        <a:pt x="2954096" y="36624"/>
                        <a:pt x="2943023" y="19590"/>
                      </a:cubicBezTo>
                      <a:cubicBezTo>
                        <a:pt x="2933655" y="5110"/>
                        <a:pt x="2922582" y="0"/>
                        <a:pt x="2904696" y="0"/>
                      </a:cubicBezTo>
                      <a:cubicBezTo>
                        <a:pt x="2693894" y="2555"/>
                        <a:pt x="237096" y="8517"/>
                        <a:pt x="94433" y="8517"/>
                      </a:cubicBezTo>
                      <a:cubicBezTo>
                        <a:pt x="81231" y="8517"/>
                        <a:pt x="71436" y="11924"/>
                        <a:pt x="62493" y="21293"/>
                      </a:cubicBezTo>
                      <a:cubicBezTo>
                        <a:pt x="45033" y="38753"/>
                        <a:pt x="26721" y="55788"/>
                        <a:pt x="8834" y="72822"/>
                      </a:cubicBezTo>
                      <a:cubicBezTo>
                        <a:pt x="-2664" y="82617"/>
                        <a:pt x="-109" y="95819"/>
                        <a:pt x="1169" y="108595"/>
                      </a:cubicBezTo>
                      <a:cubicBezTo>
                        <a:pt x="5002" y="147774"/>
                        <a:pt x="126798" y="1206893"/>
                        <a:pt x="145110" y="1323153"/>
                      </a:cubicBezTo>
                      <a:cubicBezTo>
                        <a:pt x="148943" y="1348705"/>
                        <a:pt x="160441" y="1375108"/>
                        <a:pt x="138296" y="1399382"/>
                      </a:cubicBezTo>
                      <a:cubicBezTo>
                        <a:pt x="134889" y="1403215"/>
                        <a:pt x="136593" y="1411732"/>
                        <a:pt x="136593" y="1418120"/>
                      </a:cubicBezTo>
                      <a:cubicBezTo>
                        <a:pt x="138722" y="1735813"/>
                        <a:pt x="141703" y="2893732"/>
                        <a:pt x="142129" y="3154785"/>
                      </a:cubicBezTo>
                      <a:cubicBezTo>
                        <a:pt x="141703" y="3200353"/>
                        <a:pt x="119559" y="3232718"/>
                        <a:pt x="180031" y="3232718"/>
                      </a:cubicBezTo>
                      <a:cubicBezTo>
                        <a:pt x="180031" y="3232718"/>
                        <a:pt x="2838687" y="3188428"/>
                        <a:pt x="2854019" y="3190132"/>
                      </a:cubicBezTo>
                      <a:cubicBezTo>
                        <a:pt x="2874460" y="3192261"/>
                        <a:pt x="2879570" y="3185447"/>
                        <a:pt x="2879570" y="3164580"/>
                      </a:cubicBezTo>
                      <a:cubicBezTo>
                        <a:pt x="2877867" y="2741699"/>
                        <a:pt x="2881273" y="2318818"/>
                        <a:pt x="2877015" y="1895937"/>
                      </a:cubicBezTo>
                      <a:cubicBezTo>
                        <a:pt x="2874886" y="1709410"/>
                        <a:pt x="2876163" y="1522882"/>
                        <a:pt x="2871053" y="1336355"/>
                      </a:cubicBezTo>
                      <a:cubicBezTo>
                        <a:pt x="2870627" y="1315062"/>
                        <a:pt x="2865943" y="1294194"/>
                        <a:pt x="2868072" y="1272901"/>
                      </a:cubicBezTo>
                      <a:cubicBezTo>
                        <a:pt x="2877441" y="1177082"/>
                        <a:pt x="2977944" y="170345"/>
                        <a:pt x="2985610" y="94967"/>
                      </a:cubicBezTo>
                      <a:close/>
                    </a:path>
                  </a:pathLst>
                </a:custGeom>
                <a:solidFill>
                  <a:srgbClr val="000000"/>
                </a:solidFill>
                <a:ln w="4251" cap="flat">
                  <a:noFill/>
                  <a:prstDash val="solid"/>
                  <a:miter/>
                </a:ln>
              </p:spPr>
              <p:txBody>
                <a:bodyPr rtlCol="0" anchor="ctr"/>
                <a:lstStyle/>
                <a:p>
                  <a:endParaRPr lang="en-US"/>
                </a:p>
              </p:txBody>
            </p:sp>
            <p:sp>
              <p:nvSpPr>
                <p:cNvPr id="8" name="Freeform: Shape 28">
                  <a:extLst>
                    <a:ext uri="{FF2B5EF4-FFF2-40B4-BE49-F238E27FC236}">
                      <a16:creationId xmlns:a16="http://schemas.microsoft.com/office/drawing/2014/main" id="{C1B27FC4-B205-46BD-944A-F382C38550DA}"/>
                    </a:ext>
                  </a:extLst>
                </p:cNvPr>
                <p:cNvSpPr/>
                <p:nvPr/>
              </p:nvSpPr>
              <p:spPr>
                <a:xfrm>
                  <a:off x="4863278" y="5024451"/>
                  <a:ext cx="2453282" cy="1663969"/>
                </a:xfrm>
                <a:custGeom>
                  <a:avLst/>
                  <a:gdLst>
                    <a:gd name="connsiteX0" fmla="*/ 532166 w 2453282"/>
                    <a:gd name="connsiteY0" fmla="*/ 402375 h 1663969"/>
                    <a:gd name="connsiteX1" fmla="*/ 574910 w 2453282"/>
                    <a:gd name="connsiteY1" fmla="*/ 445291 h 1663969"/>
                    <a:gd name="connsiteX2" fmla="*/ 561465 w 2453282"/>
                    <a:gd name="connsiteY2" fmla="*/ 514150 h 1663969"/>
                    <a:gd name="connsiteX3" fmla="*/ 489753 w 2453282"/>
                    <a:gd name="connsiteY3" fmla="*/ 661646 h 1663969"/>
                    <a:gd name="connsiteX4" fmla="*/ 455935 w 2453282"/>
                    <a:gd name="connsiteY4" fmla="*/ 913450 h 1663969"/>
                    <a:gd name="connsiteX5" fmla="*/ 455935 w 2453282"/>
                    <a:gd name="connsiteY5" fmla="*/ 948898 h 1663969"/>
                    <a:gd name="connsiteX6" fmla="*/ 565946 w 2453282"/>
                    <a:gd name="connsiteY6" fmla="*/ 741914 h 1663969"/>
                    <a:gd name="connsiteX7" fmla="*/ 622989 w 2453282"/>
                    <a:gd name="connsiteY7" fmla="*/ 553672 h 1663969"/>
                    <a:gd name="connsiteX8" fmla="*/ 653141 w 2453282"/>
                    <a:gd name="connsiteY8" fmla="*/ 499074 h 1663969"/>
                    <a:gd name="connsiteX9" fmla="*/ 711406 w 2453282"/>
                    <a:gd name="connsiteY9" fmla="*/ 480739 h 1663969"/>
                    <a:gd name="connsiteX10" fmla="*/ 736667 w 2453282"/>
                    <a:gd name="connsiteY10" fmla="*/ 527595 h 1663969"/>
                    <a:gd name="connsiteX11" fmla="*/ 718739 w 2453282"/>
                    <a:gd name="connsiteY11" fmla="*/ 674277 h 1663969"/>
                    <a:gd name="connsiteX12" fmla="*/ 650289 w 2453282"/>
                    <a:gd name="connsiteY12" fmla="*/ 970899 h 1663969"/>
                    <a:gd name="connsiteX13" fmla="*/ 595282 w 2453282"/>
                    <a:gd name="connsiteY13" fmla="*/ 1278931 h 1663969"/>
                    <a:gd name="connsiteX14" fmla="*/ 595282 w 2453282"/>
                    <a:gd name="connsiteY14" fmla="*/ 1287080 h 1663969"/>
                    <a:gd name="connsiteX15" fmla="*/ 602617 w 2453282"/>
                    <a:gd name="connsiteY15" fmla="*/ 1276079 h 1663969"/>
                    <a:gd name="connsiteX16" fmla="*/ 709776 w 2453282"/>
                    <a:gd name="connsiteY16" fmla="*/ 1009607 h 1663969"/>
                    <a:gd name="connsiteX17" fmla="*/ 828751 w 2453282"/>
                    <a:gd name="connsiteY17" fmla="*/ 915487 h 1663969"/>
                    <a:gd name="connsiteX18" fmla="*/ 880905 w 2453282"/>
                    <a:gd name="connsiteY18" fmla="*/ 919154 h 1663969"/>
                    <a:gd name="connsiteX19" fmla="*/ 891498 w 2453282"/>
                    <a:gd name="connsiteY19" fmla="*/ 941971 h 1663969"/>
                    <a:gd name="connsiteX20" fmla="*/ 774153 w 2453282"/>
                    <a:gd name="connsiteY20" fmla="*/ 1252039 h 1663969"/>
                    <a:gd name="connsiteX21" fmla="*/ 642954 w 2453282"/>
                    <a:gd name="connsiteY21" fmla="*/ 1508732 h 1663969"/>
                    <a:gd name="connsiteX22" fmla="*/ 585912 w 2453282"/>
                    <a:gd name="connsiteY22" fmla="*/ 1573516 h 1663969"/>
                    <a:gd name="connsiteX23" fmla="*/ 506052 w 2453282"/>
                    <a:gd name="connsiteY23" fmla="*/ 1650524 h 1663969"/>
                    <a:gd name="connsiteX24" fmla="*/ 484457 w 2453282"/>
                    <a:gd name="connsiteY24" fmla="*/ 1663969 h 1663969"/>
                    <a:gd name="connsiteX25" fmla="*/ 19557 w 2453282"/>
                    <a:gd name="connsiteY25" fmla="*/ 1447207 h 1663969"/>
                    <a:gd name="connsiteX26" fmla="*/ 0 w 2453282"/>
                    <a:gd name="connsiteY26" fmla="*/ 1437428 h 1663969"/>
                    <a:gd name="connsiteX27" fmla="*/ 13039 w 2453282"/>
                    <a:gd name="connsiteY27" fmla="*/ 1040574 h 1663969"/>
                    <a:gd name="connsiteX28" fmla="*/ 57450 w 2453282"/>
                    <a:gd name="connsiteY28" fmla="*/ 669795 h 1663969"/>
                    <a:gd name="connsiteX29" fmla="*/ 104714 w 2453282"/>
                    <a:gd name="connsiteY29" fmla="*/ 560599 h 1663969"/>
                    <a:gd name="connsiteX30" fmla="*/ 152793 w 2453282"/>
                    <a:gd name="connsiteY30" fmla="*/ 532485 h 1663969"/>
                    <a:gd name="connsiteX31" fmla="*/ 191909 w 2453282"/>
                    <a:gd name="connsiteY31" fmla="*/ 583009 h 1663969"/>
                    <a:gd name="connsiteX32" fmla="*/ 185389 w 2453282"/>
                    <a:gd name="connsiteY32" fmla="*/ 651460 h 1663969"/>
                    <a:gd name="connsiteX33" fmla="*/ 235913 w 2453282"/>
                    <a:gd name="connsiteY33" fmla="*/ 574453 h 1663969"/>
                    <a:gd name="connsiteX34" fmla="*/ 314551 w 2453282"/>
                    <a:gd name="connsiteY34" fmla="*/ 476257 h 1663969"/>
                    <a:gd name="connsiteX35" fmla="*/ 354888 w 2453282"/>
                    <a:gd name="connsiteY35" fmla="*/ 445698 h 1663969"/>
                    <a:gd name="connsiteX36" fmla="*/ 424154 w 2453282"/>
                    <a:gd name="connsiteY36" fmla="*/ 491741 h 1663969"/>
                    <a:gd name="connsiteX37" fmla="*/ 475900 w 2453282"/>
                    <a:gd name="connsiteY37" fmla="*/ 431845 h 1663969"/>
                    <a:gd name="connsiteX38" fmla="*/ 508496 w 2453282"/>
                    <a:gd name="connsiteY38" fmla="*/ 408213 h 1663969"/>
                    <a:gd name="connsiteX39" fmla="*/ 532166 w 2453282"/>
                    <a:gd name="connsiteY39" fmla="*/ 402375 h 1663969"/>
                    <a:gd name="connsiteX40" fmla="*/ 2040094 w 2453282"/>
                    <a:gd name="connsiteY40" fmla="*/ 1578 h 1663969"/>
                    <a:gd name="connsiteX41" fmla="*/ 2089803 w 2453282"/>
                    <a:gd name="connsiteY41" fmla="*/ 22358 h 1663969"/>
                    <a:gd name="connsiteX42" fmla="*/ 2134622 w 2453282"/>
                    <a:gd name="connsiteY42" fmla="*/ 98959 h 1663969"/>
                    <a:gd name="connsiteX43" fmla="*/ 2141957 w 2453282"/>
                    <a:gd name="connsiteY43" fmla="*/ 116071 h 1663969"/>
                    <a:gd name="connsiteX44" fmla="*/ 2172515 w 2453282"/>
                    <a:gd name="connsiteY44" fmla="*/ 73697 h 1663969"/>
                    <a:gd name="connsiteX45" fmla="*/ 2223854 w 2453282"/>
                    <a:gd name="connsiteY45" fmla="*/ 90810 h 1663969"/>
                    <a:gd name="connsiteX46" fmla="*/ 2273562 w 2453282"/>
                    <a:gd name="connsiteY46" fmla="*/ 167002 h 1663969"/>
                    <a:gd name="connsiteX47" fmla="*/ 2326530 w 2453282"/>
                    <a:gd name="connsiteY47" fmla="*/ 307164 h 1663969"/>
                    <a:gd name="connsiteX48" fmla="*/ 2333864 w 2453282"/>
                    <a:gd name="connsiteY48" fmla="*/ 328352 h 1663969"/>
                    <a:gd name="connsiteX49" fmla="*/ 2338346 w 2453282"/>
                    <a:gd name="connsiteY49" fmla="*/ 282718 h 1663969"/>
                    <a:gd name="connsiteX50" fmla="*/ 2350570 w 2453282"/>
                    <a:gd name="connsiteY50" fmla="*/ 250937 h 1663969"/>
                    <a:gd name="connsiteX51" fmla="*/ 2396611 w 2453282"/>
                    <a:gd name="connsiteY51" fmla="*/ 222823 h 1663969"/>
                    <a:gd name="connsiteX52" fmla="*/ 2432874 w 2453282"/>
                    <a:gd name="connsiteY52" fmla="*/ 257049 h 1663969"/>
                    <a:gd name="connsiteX53" fmla="*/ 2453247 w 2453282"/>
                    <a:gd name="connsiteY53" fmla="*/ 394766 h 1663969"/>
                    <a:gd name="connsiteX54" fmla="*/ 2414132 w 2453282"/>
                    <a:gd name="connsiteY54" fmla="*/ 698723 h 1663969"/>
                    <a:gd name="connsiteX55" fmla="*/ 2327346 w 2453282"/>
                    <a:gd name="connsiteY55" fmla="*/ 1097208 h 1663969"/>
                    <a:gd name="connsiteX56" fmla="*/ 2326123 w 2453282"/>
                    <a:gd name="connsiteY56" fmla="*/ 1107393 h 1663969"/>
                    <a:gd name="connsiteX57" fmla="*/ 2176590 w 2453282"/>
                    <a:gd name="connsiteY57" fmla="*/ 1159140 h 1663969"/>
                    <a:gd name="connsiteX58" fmla="*/ 1839222 w 2453282"/>
                    <a:gd name="connsiteY58" fmla="*/ 1271596 h 1663969"/>
                    <a:gd name="connsiteX59" fmla="*/ 1813146 w 2453282"/>
                    <a:gd name="connsiteY59" fmla="*/ 1276892 h 1663969"/>
                    <a:gd name="connsiteX60" fmla="*/ 1672983 w 2453282"/>
                    <a:gd name="connsiteY60" fmla="*/ 1034868 h 1663969"/>
                    <a:gd name="connsiteX61" fmla="*/ 1617570 w 2453282"/>
                    <a:gd name="connsiteY61" fmla="*/ 796918 h 1663969"/>
                    <a:gd name="connsiteX62" fmla="*/ 1597198 w 2453282"/>
                    <a:gd name="connsiteY62" fmla="*/ 527187 h 1663969"/>
                    <a:gd name="connsiteX63" fmla="*/ 1579270 w 2453282"/>
                    <a:gd name="connsiteY63" fmla="*/ 442031 h 1663969"/>
                    <a:gd name="connsiteX64" fmla="*/ 1598013 w 2453282"/>
                    <a:gd name="connsiteY64" fmla="*/ 416768 h 1663969"/>
                    <a:gd name="connsiteX65" fmla="*/ 1695801 w 2453282"/>
                    <a:gd name="connsiteY65" fmla="*/ 466478 h 1663969"/>
                    <a:gd name="connsiteX66" fmla="*/ 1752029 w 2453282"/>
                    <a:gd name="connsiteY66" fmla="*/ 612344 h 1663969"/>
                    <a:gd name="connsiteX67" fmla="*/ 1772808 w 2453282"/>
                    <a:gd name="connsiteY67" fmla="*/ 812401 h 1663969"/>
                    <a:gd name="connsiteX68" fmla="*/ 1777290 w 2453282"/>
                    <a:gd name="connsiteY68" fmla="*/ 842145 h 1663969"/>
                    <a:gd name="connsiteX69" fmla="*/ 1787883 w 2453282"/>
                    <a:gd name="connsiteY69" fmla="*/ 761878 h 1663969"/>
                    <a:gd name="connsiteX70" fmla="*/ 1809886 w 2453282"/>
                    <a:gd name="connsiteY70" fmla="*/ 251751 h 1663969"/>
                    <a:gd name="connsiteX71" fmla="*/ 1824962 w 2453282"/>
                    <a:gd name="connsiteY71" fmla="*/ 92032 h 1663969"/>
                    <a:gd name="connsiteX72" fmla="*/ 1834741 w 2453282"/>
                    <a:gd name="connsiteY72" fmla="*/ 61066 h 1663969"/>
                    <a:gd name="connsiteX73" fmla="*/ 1906859 w 2453282"/>
                    <a:gd name="connsiteY73" fmla="*/ 50065 h 1663969"/>
                    <a:gd name="connsiteX74" fmla="*/ 1934972 w 2453282"/>
                    <a:gd name="connsiteY74" fmla="*/ 135222 h 1663969"/>
                    <a:gd name="connsiteX75" fmla="*/ 1943529 w 2453282"/>
                    <a:gd name="connsiteY75" fmla="*/ 336501 h 1663969"/>
                    <a:gd name="connsiteX76" fmla="*/ 1996905 w 2453282"/>
                    <a:gd name="connsiteY76" fmla="*/ 549597 h 1663969"/>
                    <a:gd name="connsiteX77" fmla="*/ 2040094 w 2453282"/>
                    <a:gd name="connsiteY77" fmla="*/ 305942 h 1663969"/>
                    <a:gd name="connsiteX78" fmla="*/ 2006683 w 2453282"/>
                    <a:gd name="connsiteY78" fmla="*/ 122183 h 1663969"/>
                    <a:gd name="connsiteX79" fmla="*/ 2003424 w 2453282"/>
                    <a:gd name="connsiteY79" fmla="*/ 43953 h 1663969"/>
                    <a:gd name="connsiteX80" fmla="*/ 2040094 w 2453282"/>
                    <a:gd name="connsiteY80" fmla="*/ 1578 h 166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53282" h="1663969">
                      <a:moveTo>
                        <a:pt x="532166" y="402375"/>
                      </a:moveTo>
                      <a:cubicBezTo>
                        <a:pt x="554436" y="402126"/>
                        <a:pt x="571549" y="418093"/>
                        <a:pt x="574910" y="445291"/>
                      </a:cubicBezTo>
                      <a:cubicBezTo>
                        <a:pt x="577762" y="469738"/>
                        <a:pt x="571650" y="492555"/>
                        <a:pt x="561465" y="514150"/>
                      </a:cubicBezTo>
                      <a:cubicBezTo>
                        <a:pt x="537833" y="563451"/>
                        <a:pt x="512164" y="611938"/>
                        <a:pt x="489753" y="661646"/>
                      </a:cubicBezTo>
                      <a:cubicBezTo>
                        <a:pt x="454305" y="741914"/>
                        <a:pt x="453898" y="827478"/>
                        <a:pt x="455935" y="913450"/>
                      </a:cubicBezTo>
                      <a:cubicBezTo>
                        <a:pt x="456342" y="923228"/>
                        <a:pt x="455935" y="933414"/>
                        <a:pt x="455935" y="948898"/>
                      </a:cubicBezTo>
                      <a:cubicBezTo>
                        <a:pt x="503606" y="881261"/>
                        <a:pt x="542722" y="815662"/>
                        <a:pt x="565946" y="741914"/>
                      </a:cubicBezTo>
                      <a:cubicBezTo>
                        <a:pt x="585504" y="679166"/>
                        <a:pt x="603840" y="616419"/>
                        <a:pt x="622989" y="553672"/>
                      </a:cubicBezTo>
                      <a:cubicBezTo>
                        <a:pt x="629101" y="533707"/>
                        <a:pt x="638065" y="514557"/>
                        <a:pt x="653141" y="499074"/>
                      </a:cubicBezTo>
                      <a:cubicBezTo>
                        <a:pt x="669031" y="482369"/>
                        <a:pt x="688181" y="472590"/>
                        <a:pt x="711406" y="480739"/>
                      </a:cubicBezTo>
                      <a:cubicBezTo>
                        <a:pt x="733001" y="488481"/>
                        <a:pt x="735445" y="508853"/>
                        <a:pt x="736667" y="527595"/>
                      </a:cubicBezTo>
                      <a:cubicBezTo>
                        <a:pt x="740334" y="577304"/>
                        <a:pt x="729741" y="626198"/>
                        <a:pt x="718739" y="674277"/>
                      </a:cubicBezTo>
                      <a:cubicBezTo>
                        <a:pt x="696330" y="773287"/>
                        <a:pt x="671069" y="871482"/>
                        <a:pt x="650289" y="970899"/>
                      </a:cubicBezTo>
                      <a:cubicBezTo>
                        <a:pt x="629101" y="1072762"/>
                        <a:pt x="611173" y="1175846"/>
                        <a:pt x="595282" y="1278931"/>
                      </a:cubicBezTo>
                      <a:cubicBezTo>
                        <a:pt x="594876" y="1281375"/>
                        <a:pt x="595282" y="1284227"/>
                        <a:pt x="595282" y="1287080"/>
                      </a:cubicBezTo>
                      <a:cubicBezTo>
                        <a:pt x="601802" y="1285857"/>
                        <a:pt x="601394" y="1280560"/>
                        <a:pt x="602617" y="1276079"/>
                      </a:cubicBezTo>
                      <a:cubicBezTo>
                        <a:pt x="633583" y="1185217"/>
                        <a:pt x="660474" y="1092727"/>
                        <a:pt x="709776" y="1009607"/>
                      </a:cubicBezTo>
                      <a:cubicBezTo>
                        <a:pt x="737075" y="963566"/>
                        <a:pt x="772930" y="926895"/>
                        <a:pt x="828751" y="915487"/>
                      </a:cubicBezTo>
                      <a:cubicBezTo>
                        <a:pt x="846678" y="911819"/>
                        <a:pt x="864199" y="913857"/>
                        <a:pt x="880905" y="919154"/>
                      </a:cubicBezTo>
                      <a:cubicBezTo>
                        <a:pt x="891090" y="922414"/>
                        <a:pt x="899240" y="928524"/>
                        <a:pt x="891498" y="941971"/>
                      </a:cubicBezTo>
                      <a:cubicBezTo>
                        <a:pt x="834048" y="1038536"/>
                        <a:pt x="810009" y="1147732"/>
                        <a:pt x="774153" y="1252039"/>
                      </a:cubicBezTo>
                      <a:cubicBezTo>
                        <a:pt x="742779" y="1344123"/>
                        <a:pt x="704886" y="1432539"/>
                        <a:pt x="642954" y="1508732"/>
                      </a:cubicBezTo>
                      <a:cubicBezTo>
                        <a:pt x="623804" y="1530327"/>
                        <a:pt x="605061" y="1551921"/>
                        <a:pt x="585912" y="1573516"/>
                      </a:cubicBezTo>
                      <a:cubicBezTo>
                        <a:pt x="559427" y="1599185"/>
                        <a:pt x="532536" y="1625261"/>
                        <a:pt x="506052" y="1650524"/>
                      </a:cubicBezTo>
                      <a:cubicBezTo>
                        <a:pt x="499940" y="1656636"/>
                        <a:pt x="494236" y="1663969"/>
                        <a:pt x="484457" y="1663969"/>
                      </a:cubicBezTo>
                      <a:cubicBezTo>
                        <a:pt x="329626" y="1591851"/>
                        <a:pt x="174388" y="1519733"/>
                        <a:pt x="19557" y="1447207"/>
                      </a:cubicBezTo>
                      <a:cubicBezTo>
                        <a:pt x="13446" y="1443947"/>
                        <a:pt x="6520" y="1440688"/>
                        <a:pt x="0" y="1437428"/>
                      </a:cubicBezTo>
                      <a:cubicBezTo>
                        <a:pt x="3260" y="1305007"/>
                        <a:pt x="4889" y="1172994"/>
                        <a:pt x="13039" y="1040574"/>
                      </a:cubicBezTo>
                      <a:cubicBezTo>
                        <a:pt x="20780" y="916302"/>
                        <a:pt x="26077" y="791215"/>
                        <a:pt x="57450" y="669795"/>
                      </a:cubicBezTo>
                      <a:cubicBezTo>
                        <a:pt x="67229" y="631087"/>
                        <a:pt x="81083" y="593602"/>
                        <a:pt x="104714" y="560599"/>
                      </a:cubicBezTo>
                      <a:cubicBezTo>
                        <a:pt x="116530" y="543894"/>
                        <a:pt x="130384" y="529633"/>
                        <a:pt x="152793" y="532485"/>
                      </a:cubicBezTo>
                      <a:cubicBezTo>
                        <a:pt x="169092" y="534522"/>
                        <a:pt x="188649" y="561006"/>
                        <a:pt x="191909" y="583009"/>
                      </a:cubicBezTo>
                      <a:cubicBezTo>
                        <a:pt x="195168" y="606233"/>
                        <a:pt x="190686" y="628643"/>
                        <a:pt x="185389" y="651460"/>
                      </a:cubicBezTo>
                      <a:cubicBezTo>
                        <a:pt x="202094" y="625791"/>
                        <a:pt x="218800" y="599714"/>
                        <a:pt x="235913" y="574453"/>
                      </a:cubicBezTo>
                      <a:cubicBezTo>
                        <a:pt x="259545" y="539411"/>
                        <a:pt x="284400" y="506001"/>
                        <a:pt x="314551" y="476257"/>
                      </a:cubicBezTo>
                      <a:cubicBezTo>
                        <a:pt x="326774" y="464034"/>
                        <a:pt x="340220" y="453847"/>
                        <a:pt x="354888" y="445698"/>
                      </a:cubicBezTo>
                      <a:cubicBezTo>
                        <a:pt x="394004" y="424918"/>
                        <a:pt x="425784" y="445291"/>
                        <a:pt x="424154" y="491741"/>
                      </a:cubicBezTo>
                      <a:cubicBezTo>
                        <a:pt x="442489" y="470961"/>
                        <a:pt x="456750" y="449366"/>
                        <a:pt x="475900" y="431845"/>
                      </a:cubicBezTo>
                      <a:cubicBezTo>
                        <a:pt x="486086" y="422881"/>
                        <a:pt x="496273" y="413917"/>
                        <a:pt x="508496" y="408213"/>
                      </a:cubicBezTo>
                      <a:cubicBezTo>
                        <a:pt x="516747" y="404343"/>
                        <a:pt x="524743" y="402458"/>
                        <a:pt x="532166" y="402375"/>
                      </a:cubicBezTo>
                      <a:close/>
                      <a:moveTo>
                        <a:pt x="2040094" y="1578"/>
                      </a:moveTo>
                      <a:cubicBezTo>
                        <a:pt x="2061282" y="-4533"/>
                        <a:pt x="2076358" y="8098"/>
                        <a:pt x="2089803" y="22358"/>
                      </a:cubicBezTo>
                      <a:cubicBezTo>
                        <a:pt x="2110175" y="44768"/>
                        <a:pt x="2121991" y="72067"/>
                        <a:pt x="2134622" y="98959"/>
                      </a:cubicBezTo>
                      <a:cubicBezTo>
                        <a:pt x="2136659" y="103440"/>
                        <a:pt x="2138696" y="108330"/>
                        <a:pt x="2141957" y="116071"/>
                      </a:cubicBezTo>
                      <a:cubicBezTo>
                        <a:pt x="2143994" y="93662"/>
                        <a:pt x="2154179" y="79401"/>
                        <a:pt x="2172515" y="73697"/>
                      </a:cubicBezTo>
                      <a:cubicBezTo>
                        <a:pt x="2192887" y="67993"/>
                        <a:pt x="2209593" y="76142"/>
                        <a:pt x="2223854" y="90810"/>
                      </a:cubicBezTo>
                      <a:cubicBezTo>
                        <a:pt x="2245855" y="112811"/>
                        <a:pt x="2260524" y="139296"/>
                        <a:pt x="2273562" y="167002"/>
                      </a:cubicBezTo>
                      <a:cubicBezTo>
                        <a:pt x="2294750" y="212230"/>
                        <a:pt x="2311047" y="259494"/>
                        <a:pt x="2326530" y="307164"/>
                      </a:cubicBezTo>
                      <a:cubicBezTo>
                        <a:pt x="2328567" y="313276"/>
                        <a:pt x="2330605" y="319388"/>
                        <a:pt x="2333864" y="328352"/>
                      </a:cubicBezTo>
                      <a:cubicBezTo>
                        <a:pt x="2335494" y="310831"/>
                        <a:pt x="2336717" y="296571"/>
                        <a:pt x="2338346" y="282718"/>
                      </a:cubicBezTo>
                      <a:cubicBezTo>
                        <a:pt x="2339976" y="271310"/>
                        <a:pt x="2343643" y="260308"/>
                        <a:pt x="2350570" y="250937"/>
                      </a:cubicBezTo>
                      <a:cubicBezTo>
                        <a:pt x="2361978" y="235046"/>
                        <a:pt x="2376239" y="221193"/>
                        <a:pt x="2396611" y="222823"/>
                      </a:cubicBezTo>
                      <a:cubicBezTo>
                        <a:pt x="2416577" y="224046"/>
                        <a:pt x="2425948" y="240343"/>
                        <a:pt x="2432874" y="257049"/>
                      </a:cubicBezTo>
                      <a:cubicBezTo>
                        <a:pt x="2450802" y="301460"/>
                        <a:pt x="2453654" y="347910"/>
                        <a:pt x="2453247" y="394766"/>
                      </a:cubicBezTo>
                      <a:cubicBezTo>
                        <a:pt x="2451617" y="497443"/>
                        <a:pt x="2432874" y="598083"/>
                        <a:pt x="2414132" y="698723"/>
                      </a:cubicBezTo>
                      <a:cubicBezTo>
                        <a:pt x="2389278" y="832366"/>
                        <a:pt x="2359126" y="965195"/>
                        <a:pt x="2327346" y="1097208"/>
                      </a:cubicBezTo>
                      <a:cubicBezTo>
                        <a:pt x="2326530" y="1100467"/>
                        <a:pt x="2326530" y="1104135"/>
                        <a:pt x="2326123" y="1107393"/>
                      </a:cubicBezTo>
                      <a:cubicBezTo>
                        <a:pt x="2276414" y="1124507"/>
                        <a:pt x="2226706" y="1142434"/>
                        <a:pt x="2176590" y="1159140"/>
                      </a:cubicBezTo>
                      <a:cubicBezTo>
                        <a:pt x="2064134" y="1197032"/>
                        <a:pt x="1951678" y="1234517"/>
                        <a:pt x="1839222" y="1271596"/>
                      </a:cubicBezTo>
                      <a:cubicBezTo>
                        <a:pt x="1831074" y="1275263"/>
                        <a:pt x="1822924" y="1282189"/>
                        <a:pt x="1813146" y="1276892"/>
                      </a:cubicBezTo>
                      <a:cubicBezTo>
                        <a:pt x="1763030" y="1198255"/>
                        <a:pt x="1711283" y="1120432"/>
                        <a:pt x="1672983" y="1034868"/>
                      </a:cubicBezTo>
                      <a:cubicBezTo>
                        <a:pt x="1639165" y="959083"/>
                        <a:pt x="1623682" y="879223"/>
                        <a:pt x="1617570" y="796918"/>
                      </a:cubicBezTo>
                      <a:cubicBezTo>
                        <a:pt x="1611051" y="706872"/>
                        <a:pt x="1605347" y="616826"/>
                        <a:pt x="1597198" y="527187"/>
                      </a:cubicBezTo>
                      <a:cubicBezTo>
                        <a:pt x="1594754" y="498259"/>
                        <a:pt x="1585790" y="470144"/>
                        <a:pt x="1579270" y="442031"/>
                      </a:cubicBezTo>
                      <a:cubicBezTo>
                        <a:pt x="1574789" y="422880"/>
                        <a:pt x="1578048" y="416768"/>
                        <a:pt x="1598013" y="416768"/>
                      </a:cubicBezTo>
                      <a:cubicBezTo>
                        <a:pt x="1639165" y="416768"/>
                        <a:pt x="1670539" y="435919"/>
                        <a:pt x="1695801" y="466478"/>
                      </a:cubicBezTo>
                      <a:cubicBezTo>
                        <a:pt x="1730841" y="508852"/>
                        <a:pt x="1742250" y="560191"/>
                        <a:pt x="1752029" y="612344"/>
                      </a:cubicBezTo>
                      <a:cubicBezTo>
                        <a:pt x="1763844" y="678351"/>
                        <a:pt x="1768734" y="745580"/>
                        <a:pt x="1772808" y="812401"/>
                      </a:cubicBezTo>
                      <a:cubicBezTo>
                        <a:pt x="1773623" y="822587"/>
                        <a:pt x="1774846" y="832366"/>
                        <a:pt x="1777290" y="842145"/>
                      </a:cubicBezTo>
                      <a:cubicBezTo>
                        <a:pt x="1785031" y="816068"/>
                        <a:pt x="1785847" y="788769"/>
                        <a:pt x="1787883" y="761878"/>
                      </a:cubicBezTo>
                      <a:cubicBezTo>
                        <a:pt x="1802552" y="591972"/>
                        <a:pt x="1809886" y="422066"/>
                        <a:pt x="1809886" y="251751"/>
                      </a:cubicBezTo>
                      <a:cubicBezTo>
                        <a:pt x="1809886" y="198376"/>
                        <a:pt x="1811923" y="144593"/>
                        <a:pt x="1824962" y="92032"/>
                      </a:cubicBezTo>
                      <a:cubicBezTo>
                        <a:pt x="1827406" y="81438"/>
                        <a:pt x="1830258" y="70845"/>
                        <a:pt x="1834741" y="61066"/>
                      </a:cubicBezTo>
                      <a:cubicBezTo>
                        <a:pt x="1850223" y="28063"/>
                        <a:pt x="1881190" y="23173"/>
                        <a:pt x="1906859" y="50065"/>
                      </a:cubicBezTo>
                      <a:cubicBezTo>
                        <a:pt x="1929269" y="73697"/>
                        <a:pt x="1933343" y="104663"/>
                        <a:pt x="1934972" y="135222"/>
                      </a:cubicBezTo>
                      <a:cubicBezTo>
                        <a:pt x="1938639" y="202043"/>
                        <a:pt x="1939455" y="269272"/>
                        <a:pt x="1943529" y="336501"/>
                      </a:cubicBezTo>
                      <a:cubicBezTo>
                        <a:pt x="1948011" y="409027"/>
                        <a:pt x="1969606" y="477886"/>
                        <a:pt x="1996905" y="549597"/>
                      </a:cubicBezTo>
                      <a:cubicBezTo>
                        <a:pt x="2020945" y="466885"/>
                        <a:pt x="2043762" y="388654"/>
                        <a:pt x="2040094" y="305942"/>
                      </a:cubicBezTo>
                      <a:cubicBezTo>
                        <a:pt x="2037242" y="243195"/>
                        <a:pt x="2019314" y="183300"/>
                        <a:pt x="2006683" y="122183"/>
                      </a:cubicBezTo>
                      <a:cubicBezTo>
                        <a:pt x="2001387" y="96106"/>
                        <a:pt x="1996090" y="70437"/>
                        <a:pt x="2003424" y="43953"/>
                      </a:cubicBezTo>
                      <a:cubicBezTo>
                        <a:pt x="2009128" y="23581"/>
                        <a:pt x="2019314" y="7690"/>
                        <a:pt x="2040094" y="1578"/>
                      </a:cubicBezTo>
                      <a:close/>
                    </a:path>
                  </a:pathLst>
                </a:custGeom>
                <a:solidFill>
                  <a:srgbClr val="FDCA93"/>
                </a:solidFill>
                <a:ln w="4251" cap="flat">
                  <a:noFill/>
                  <a:prstDash val="solid"/>
                  <a:miter/>
                </a:ln>
              </p:spPr>
              <p:txBody>
                <a:bodyPr wrap="square" rtlCol="0" anchor="ctr">
                  <a:noAutofit/>
                </a:bodyPr>
                <a:lstStyle/>
                <a:p>
                  <a:endParaRPr lang="en-US"/>
                </a:p>
              </p:txBody>
            </p:sp>
            <p:sp>
              <p:nvSpPr>
                <p:cNvPr id="9" name="Freeform: Shape 29">
                  <a:extLst>
                    <a:ext uri="{FF2B5EF4-FFF2-40B4-BE49-F238E27FC236}">
                      <a16:creationId xmlns:a16="http://schemas.microsoft.com/office/drawing/2014/main" id="{7F534DB1-F680-479C-931A-3ACCE02AE359}"/>
                    </a:ext>
                  </a:extLst>
                </p:cNvPr>
                <p:cNvSpPr/>
                <p:nvPr/>
              </p:nvSpPr>
              <p:spPr>
                <a:xfrm>
                  <a:off x="4805835" y="3545770"/>
                  <a:ext cx="2650044" cy="1059772"/>
                </a:xfrm>
                <a:custGeom>
                  <a:avLst/>
                  <a:gdLst>
                    <a:gd name="connsiteX0" fmla="*/ 2748080 w 2769805"/>
                    <a:gd name="connsiteY0" fmla="*/ 0 h 1107666"/>
                    <a:gd name="connsiteX1" fmla="*/ 2769374 w 2769805"/>
                    <a:gd name="connsiteY1" fmla="*/ 22571 h 1107666"/>
                    <a:gd name="connsiteX2" fmla="*/ 2667167 w 2769805"/>
                    <a:gd name="connsiteY2" fmla="*/ 1082541 h 1107666"/>
                    <a:gd name="connsiteX3" fmla="*/ 2647577 w 2769805"/>
                    <a:gd name="connsiteY3" fmla="*/ 1101279 h 1107666"/>
                    <a:gd name="connsiteX4" fmla="*/ 135843 w 2769805"/>
                    <a:gd name="connsiteY4" fmla="*/ 1107667 h 1107666"/>
                    <a:gd name="connsiteX5" fmla="*/ 110717 w 2769805"/>
                    <a:gd name="connsiteY5" fmla="*/ 1085096 h 1107666"/>
                    <a:gd name="connsiteX6" fmla="*/ 5529 w 2769805"/>
                    <a:gd name="connsiteY6" fmla="*/ 48974 h 1107666"/>
                    <a:gd name="connsiteX7" fmla="*/ 3826 w 2769805"/>
                    <a:gd name="connsiteY7" fmla="*/ 11072 h 1107666"/>
                    <a:gd name="connsiteX8" fmla="*/ 43005 w 2769805"/>
                    <a:gd name="connsiteY8" fmla="*/ 8091 h 1107666"/>
                    <a:gd name="connsiteX9" fmla="*/ 2748080 w 2769805"/>
                    <a:gd name="connsiteY9" fmla="*/ 0 h 110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805" h="1107666">
                      <a:moveTo>
                        <a:pt x="2748080" y="0"/>
                      </a:moveTo>
                      <a:cubicBezTo>
                        <a:pt x="2765966" y="0"/>
                        <a:pt x="2771503" y="2129"/>
                        <a:pt x="2769374" y="22571"/>
                      </a:cubicBezTo>
                      <a:cubicBezTo>
                        <a:pt x="2758301" y="121797"/>
                        <a:pt x="2671851" y="1019088"/>
                        <a:pt x="2667167" y="1082541"/>
                      </a:cubicBezTo>
                      <a:cubicBezTo>
                        <a:pt x="2665889" y="1097446"/>
                        <a:pt x="2662056" y="1101279"/>
                        <a:pt x="2647577" y="1101279"/>
                      </a:cubicBezTo>
                      <a:cubicBezTo>
                        <a:pt x="2514282" y="1101279"/>
                        <a:pt x="256362" y="1106815"/>
                        <a:pt x="135843" y="1107667"/>
                      </a:cubicBezTo>
                      <a:cubicBezTo>
                        <a:pt x="118382" y="1107667"/>
                        <a:pt x="112420" y="1104260"/>
                        <a:pt x="110717" y="1085096"/>
                      </a:cubicBezTo>
                      <a:cubicBezTo>
                        <a:pt x="103051" y="994814"/>
                        <a:pt x="14046" y="140109"/>
                        <a:pt x="5529" y="48974"/>
                      </a:cubicBezTo>
                      <a:cubicBezTo>
                        <a:pt x="4251" y="36198"/>
                        <a:pt x="-5118" y="18738"/>
                        <a:pt x="3826" y="11072"/>
                      </a:cubicBezTo>
                      <a:cubicBezTo>
                        <a:pt x="11917" y="4259"/>
                        <a:pt x="29377" y="8517"/>
                        <a:pt x="43005" y="8091"/>
                      </a:cubicBezTo>
                      <a:cubicBezTo>
                        <a:pt x="111569" y="8091"/>
                        <a:pt x="2492563" y="1703"/>
                        <a:pt x="2748080" y="0"/>
                      </a:cubicBezTo>
                      <a:close/>
                    </a:path>
                  </a:pathLst>
                </a:custGeom>
                <a:solidFill>
                  <a:schemeClr val="accent4"/>
                </a:solidFill>
                <a:ln w="4251" cap="flat">
                  <a:noFill/>
                  <a:prstDash val="solid"/>
                  <a:miter/>
                </a:ln>
              </p:spPr>
              <p:txBody>
                <a:bodyPr rtlCol="0" anchor="ctr"/>
                <a:lstStyle/>
                <a:p>
                  <a:endParaRPr lang="en-US"/>
                </a:p>
              </p:txBody>
            </p:sp>
            <p:sp>
              <p:nvSpPr>
                <p:cNvPr id="10" name="Freeform: Shape 30">
                  <a:extLst>
                    <a:ext uri="{FF2B5EF4-FFF2-40B4-BE49-F238E27FC236}">
                      <a16:creationId xmlns:a16="http://schemas.microsoft.com/office/drawing/2014/main" id="{984B7414-017B-4CC0-9C99-4631EAF87E74}"/>
                    </a:ext>
                  </a:extLst>
                </p:cNvPr>
                <p:cNvSpPr/>
                <p:nvPr/>
              </p:nvSpPr>
              <p:spPr>
                <a:xfrm>
                  <a:off x="5816361" y="3545771"/>
                  <a:ext cx="1639520" cy="1056893"/>
                </a:xfrm>
                <a:custGeom>
                  <a:avLst/>
                  <a:gdLst>
                    <a:gd name="connsiteX0" fmla="*/ 1492947 w 1513733"/>
                    <a:gd name="connsiteY0" fmla="*/ 0 h 1056893"/>
                    <a:gd name="connsiteX1" fmla="*/ 1513321 w 1513733"/>
                    <a:gd name="connsiteY1" fmla="*/ 21595 h 1056893"/>
                    <a:gd name="connsiteX2" fmla="*/ 1415533 w 1513733"/>
                    <a:gd name="connsiteY2" fmla="*/ 1035734 h 1056893"/>
                    <a:gd name="connsiteX3" fmla="*/ 1396790 w 1513733"/>
                    <a:gd name="connsiteY3" fmla="*/ 1053661 h 1056893"/>
                    <a:gd name="connsiteX4" fmla="*/ 190641 w 1513733"/>
                    <a:gd name="connsiteY4" fmla="*/ 1056412 h 1056893"/>
                    <a:gd name="connsiteX5" fmla="*/ 0 w 1513733"/>
                    <a:gd name="connsiteY5" fmla="*/ 1056893 h 1056893"/>
                    <a:gd name="connsiteX6" fmla="*/ 938674 w 1513733"/>
                    <a:gd name="connsiteY6" fmla="*/ 2073 h 1056893"/>
                    <a:gd name="connsiteX7" fmla="*/ 994644 w 1513733"/>
                    <a:gd name="connsiteY7" fmla="*/ 1897 h 1056893"/>
                    <a:gd name="connsiteX8" fmla="*/ 1492947 w 1513733"/>
                    <a:gd name="connsiteY8" fmla="*/ 0 h 10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733" h="1056893">
                      <a:moveTo>
                        <a:pt x="1492947" y="0"/>
                      </a:moveTo>
                      <a:cubicBezTo>
                        <a:pt x="1510060" y="0"/>
                        <a:pt x="1515358" y="2037"/>
                        <a:pt x="1513321" y="21595"/>
                      </a:cubicBezTo>
                      <a:cubicBezTo>
                        <a:pt x="1502727" y="116531"/>
                        <a:pt x="1420014" y="975024"/>
                        <a:pt x="1415533" y="1035734"/>
                      </a:cubicBezTo>
                      <a:cubicBezTo>
                        <a:pt x="1414310" y="1049994"/>
                        <a:pt x="1410643" y="1053661"/>
                        <a:pt x="1396790" y="1053661"/>
                      </a:cubicBezTo>
                      <a:cubicBezTo>
                        <a:pt x="1333024" y="1053661"/>
                        <a:pt x="761068" y="1054986"/>
                        <a:pt x="190641" y="1056412"/>
                      </a:cubicBezTo>
                      <a:lnTo>
                        <a:pt x="0" y="1056893"/>
                      </a:lnTo>
                      <a:lnTo>
                        <a:pt x="938674" y="2073"/>
                      </a:lnTo>
                      <a:lnTo>
                        <a:pt x="994644" y="1897"/>
                      </a:lnTo>
                      <a:cubicBezTo>
                        <a:pt x="1243615" y="1095"/>
                        <a:pt x="1431830" y="407"/>
                        <a:pt x="1492947" y="0"/>
                      </a:cubicBezTo>
                      <a:close/>
                    </a:path>
                  </a:pathLst>
                </a:custGeom>
                <a:solidFill>
                  <a:schemeClr val="accent4">
                    <a:lumMod val="75000"/>
                  </a:schemeClr>
                </a:solidFill>
                <a:ln w="4251" cap="flat">
                  <a:noFill/>
                  <a:prstDash val="solid"/>
                  <a:miter/>
                </a:ln>
              </p:spPr>
              <p:txBody>
                <a:bodyPr wrap="square" rtlCol="0" anchor="ctr">
                  <a:noAutofit/>
                </a:bodyPr>
                <a:lstStyle/>
                <a:p>
                  <a:endParaRPr lang="en-US" dirty="0"/>
                </a:p>
              </p:txBody>
            </p:sp>
          </p:grpSp>
          <p:sp>
            <p:nvSpPr>
              <p:cNvPr id="49" name="자유형: 도형 48">
                <a:extLst>
                  <a:ext uri="{FF2B5EF4-FFF2-40B4-BE49-F238E27FC236}">
                    <a16:creationId xmlns:a16="http://schemas.microsoft.com/office/drawing/2014/main" id="{B5C9515E-E192-4AD5-AFF5-82A234A4B614}"/>
                  </a:ext>
                </a:extLst>
              </p:cNvPr>
              <p:cNvSpPr/>
              <p:nvPr/>
            </p:nvSpPr>
            <p:spPr>
              <a:xfrm>
                <a:off x="5140473" y="5731737"/>
                <a:ext cx="1911054" cy="524097"/>
              </a:xfrm>
              <a:custGeom>
                <a:avLst/>
                <a:gdLst>
                  <a:gd name="connsiteX0" fmla="*/ 1848745 w 2412914"/>
                  <a:gd name="connsiteY0" fmla="*/ 639428 h 671064"/>
                  <a:gd name="connsiteX1" fmla="*/ 1851362 w 2412914"/>
                  <a:gd name="connsiteY1" fmla="*/ 647147 h 671064"/>
                  <a:gd name="connsiteX2" fmla="*/ 2412914 w 2412914"/>
                  <a:gd name="connsiteY2" fmla="*/ 647147 h 671064"/>
                  <a:gd name="connsiteX3" fmla="*/ 2412914 w 2412914"/>
                  <a:gd name="connsiteY3" fmla="*/ 671064 h 671064"/>
                  <a:gd name="connsiteX4" fmla="*/ 1716676 w 2412914"/>
                  <a:gd name="connsiteY4" fmla="*/ 671064 h 671064"/>
                  <a:gd name="connsiteX5" fmla="*/ 1738895 w 2412914"/>
                  <a:gd name="connsiteY5" fmla="*/ 667673 h 671064"/>
                  <a:gd name="connsiteX6" fmla="*/ 551735 w 2412914"/>
                  <a:gd name="connsiteY6" fmla="*/ 636363 h 671064"/>
                  <a:gd name="connsiteX7" fmla="*/ 673506 w 2412914"/>
                  <a:gd name="connsiteY7" fmla="*/ 667673 h 671064"/>
                  <a:gd name="connsiteX8" fmla="*/ 695725 w 2412914"/>
                  <a:gd name="connsiteY8" fmla="*/ 671064 h 671064"/>
                  <a:gd name="connsiteX9" fmla="*/ 0 w 2412914"/>
                  <a:gd name="connsiteY9" fmla="*/ 671064 h 671064"/>
                  <a:gd name="connsiteX10" fmla="*/ 0 w 2412914"/>
                  <a:gd name="connsiteY10" fmla="*/ 647147 h 671064"/>
                  <a:gd name="connsiteX11" fmla="*/ 546625 w 2412914"/>
                  <a:gd name="connsiteY11" fmla="*/ 647147 h 671064"/>
                  <a:gd name="connsiteX12" fmla="*/ 0 w 2412914"/>
                  <a:gd name="connsiteY12" fmla="*/ 428224 h 671064"/>
                  <a:gd name="connsiteX13" fmla="*/ 25124 w 2412914"/>
                  <a:gd name="connsiteY13" fmla="*/ 440326 h 671064"/>
                  <a:gd name="connsiteX14" fmla="*/ 0 w 2412914"/>
                  <a:gd name="connsiteY14" fmla="*/ 488613 h 671064"/>
                  <a:gd name="connsiteX15" fmla="*/ 2412914 w 2412914"/>
                  <a:gd name="connsiteY15" fmla="*/ 427976 h 671064"/>
                  <a:gd name="connsiteX16" fmla="*/ 2412914 w 2412914"/>
                  <a:gd name="connsiteY16" fmla="*/ 515676 h 671064"/>
                  <a:gd name="connsiteX17" fmla="*/ 2384864 w 2412914"/>
                  <a:gd name="connsiteY17" fmla="*/ 441488 h 671064"/>
                  <a:gd name="connsiteX18" fmla="*/ 111174 w 2412914"/>
                  <a:gd name="connsiteY18" fmla="*/ 288438 h 671064"/>
                  <a:gd name="connsiteX19" fmla="*/ 134384 w 2412914"/>
                  <a:gd name="connsiteY19" fmla="*/ 296504 h 671064"/>
                  <a:gd name="connsiteX20" fmla="*/ 359504 w 2412914"/>
                  <a:gd name="connsiteY20" fmla="*/ 401178 h 671064"/>
                  <a:gd name="connsiteX21" fmla="*/ 540892 w 2412914"/>
                  <a:gd name="connsiteY21" fmla="*/ 485060 h 671064"/>
                  <a:gd name="connsiteX22" fmla="*/ 558814 w 2412914"/>
                  <a:gd name="connsiteY22" fmla="*/ 499041 h 671064"/>
                  <a:gd name="connsiteX23" fmla="*/ 591076 w 2412914"/>
                  <a:gd name="connsiteY23" fmla="*/ 513021 h 671064"/>
                  <a:gd name="connsiteX24" fmla="*/ 598964 w 2412914"/>
                  <a:gd name="connsiteY24" fmla="*/ 536680 h 671064"/>
                  <a:gd name="connsiteX25" fmla="*/ 551735 w 2412914"/>
                  <a:gd name="connsiteY25" fmla="*/ 636363 h 671064"/>
                  <a:gd name="connsiteX26" fmla="*/ 420197 w 2412914"/>
                  <a:gd name="connsiteY26" fmla="*/ 602541 h 671064"/>
                  <a:gd name="connsiteX27" fmla="*/ 177352 w 2412914"/>
                  <a:gd name="connsiteY27" fmla="*/ 513658 h 671064"/>
                  <a:gd name="connsiteX28" fmla="*/ 25124 w 2412914"/>
                  <a:gd name="connsiteY28" fmla="*/ 440326 h 671064"/>
                  <a:gd name="connsiteX29" fmla="*/ 31504 w 2412914"/>
                  <a:gd name="connsiteY29" fmla="*/ 428063 h 671064"/>
                  <a:gd name="connsiteX30" fmla="*/ 97104 w 2412914"/>
                  <a:gd name="connsiteY30" fmla="*/ 300806 h 671064"/>
                  <a:gd name="connsiteX31" fmla="*/ 111174 w 2412914"/>
                  <a:gd name="connsiteY31" fmla="*/ 288438 h 671064"/>
                  <a:gd name="connsiteX32" fmla="*/ 2202142 w 2412914"/>
                  <a:gd name="connsiteY32" fmla="*/ 788 h 671064"/>
                  <a:gd name="connsiteX33" fmla="*/ 2233951 w 2412914"/>
                  <a:gd name="connsiteY33" fmla="*/ 34461 h 671064"/>
                  <a:gd name="connsiteX34" fmla="*/ 2323569 w 2412914"/>
                  <a:gd name="connsiteY34" fmla="*/ 268184 h 671064"/>
                  <a:gd name="connsiteX35" fmla="*/ 2344001 w 2412914"/>
                  <a:gd name="connsiteY35" fmla="*/ 330201 h 671064"/>
                  <a:gd name="connsiteX36" fmla="*/ 2376264 w 2412914"/>
                  <a:gd name="connsiteY36" fmla="*/ 418743 h 671064"/>
                  <a:gd name="connsiteX37" fmla="*/ 2384864 w 2412914"/>
                  <a:gd name="connsiteY37" fmla="*/ 441488 h 671064"/>
                  <a:gd name="connsiteX38" fmla="*/ 2235048 w 2412914"/>
                  <a:gd name="connsiteY38" fmla="*/ 513658 h 671064"/>
                  <a:gd name="connsiteX39" fmla="*/ 1992203 w 2412914"/>
                  <a:gd name="connsiteY39" fmla="*/ 602541 h 671064"/>
                  <a:gd name="connsiteX40" fmla="*/ 1848745 w 2412914"/>
                  <a:gd name="connsiteY40" fmla="*/ 639428 h 671064"/>
                  <a:gd name="connsiteX41" fmla="*/ 1837123 w 2412914"/>
                  <a:gd name="connsiteY41" fmla="*/ 605149 h 671064"/>
                  <a:gd name="connsiteX42" fmla="*/ 1747505 w 2412914"/>
                  <a:gd name="connsiteY42" fmla="*/ 344899 h 671064"/>
                  <a:gd name="connsiteX43" fmla="*/ 1699828 w 2412914"/>
                  <a:gd name="connsiteY43" fmla="*/ 201509 h 671064"/>
                  <a:gd name="connsiteX44" fmla="*/ 1717752 w 2412914"/>
                  <a:gd name="connsiteY44" fmla="*/ 161719 h 671064"/>
                  <a:gd name="connsiteX45" fmla="*/ 1727432 w 2412914"/>
                  <a:gd name="connsiteY45" fmla="*/ 157059 h 671064"/>
                  <a:gd name="connsiteX46" fmla="*/ 1898781 w 2412914"/>
                  <a:gd name="connsiteY46" fmla="*/ 101138 h 671064"/>
                  <a:gd name="connsiteX47" fmla="*/ 2178388 w 2412914"/>
                  <a:gd name="connsiteY47" fmla="*/ 7577 h 671064"/>
                  <a:gd name="connsiteX48" fmla="*/ 2202142 w 2412914"/>
                  <a:gd name="connsiteY48" fmla="*/ 788 h 671064"/>
                  <a:gd name="connsiteX0" fmla="*/ 1848745 w 2412914"/>
                  <a:gd name="connsiteY0" fmla="*/ 639428 h 671064"/>
                  <a:gd name="connsiteX1" fmla="*/ 1851362 w 2412914"/>
                  <a:gd name="connsiteY1" fmla="*/ 647147 h 671064"/>
                  <a:gd name="connsiteX2" fmla="*/ 2412914 w 2412914"/>
                  <a:gd name="connsiteY2" fmla="*/ 647147 h 671064"/>
                  <a:gd name="connsiteX3" fmla="*/ 2412914 w 2412914"/>
                  <a:gd name="connsiteY3" fmla="*/ 671064 h 671064"/>
                  <a:gd name="connsiteX4" fmla="*/ 1716676 w 2412914"/>
                  <a:gd name="connsiteY4" fmla="*/ 671064 h 671064"/>
                  <a:gd name="connsiteX5" fmla="*/ 1848745 w 2412914"/>
                  <a:gd name="connsiteY5" fmla="*/ 639428 h 671064"/>
                  <a:gd name="connsiteX6" fmla="*/ 551735 w 2412914"/>
                  <a:gd name="connsiteY6" fmla="*/ 636363 h 671064"/>
                  <a:gd name="connsiteX7" fmla="*/ 673506 w 2412914"/>
                  <a:gd name="connsiteY7" fmla="*/ 667673 h 671064"/>
                  <a:gd name="connsiteX8" fmla="*/ 695725 w 2412914"/>
                  <a:gd name="connsiteY8" fmla="*/ 671064 h 671064"/>
                  <a:gd name="connsiteX9" fmla="*/ 0 w 2412914"/>
                  <a:gd name="connsiteY9" fmla="*/ 671064 h 671064"/>
                  <a:gd name="connsiteX10" fmla="*/ 0 w 2412914"/>
                  <a:gd name="connsiteY10" fmla="*/ 647147 h 671064"/>
                  <a:gd name="connsiteX11" fmla="*/ 546625 w 2412914"/>
                  <a:gd name="connsiteY11" fmla="*/ 647147 h 671064"/>
                  <a:gd name="connsiteX12" fmla="*/ 551735 w 2412914"/>
                  <a:gd name="connsiteY12" fmla="*/ 636363 h 671064"/>
                  <a:gd name="connsiteX13" fmla="*/ 0 w 2412914"/>
                  <a:gd name="connsiteY13" fmla="*/ 428224 h 671064"/>
                  <a:gd name="connsiteX14" fmla="*/ 25124 w 2412914"/>
                  <a:gd name="connsiteY14" fmla="*/ 440326 h 671064"/>
                  <a:gd name="connsiteX15" fmla="*/ 0 w 2412914"/>
                  <a:gd name="connsiteY15" fmla="*/ 488613 h 671064"/>
                  <a:gd name="connsiteX16" fmla="*/ 0 w 2412914"/>
                  <a:gd name="connsiteY16" fmla="*/ 428224 h 671064"/>
                  <a:gd name="connsiteX17" fmla="*/ 2412914 w 2412914"/>
                  <a:gd name="connsiteY17" fmla="*/ 427976 h 671064"/>
                  <a:gd name="connsiteX18" fmla="*/ 2412914 w 2412914"/>
                  <a:gd name="connsiteY18" fmla="*/ 515676 h 671064"/>
                  <a:gd name="connsiteX19" fmla="*/ 2384864 w 2412914"/>
                  <a:gd name="connsiteY19" fmla="*/ 441488 h 671064"/>
                  <a:gd name="connsiteX20" fmla="*/ 2412914 w 2412914"/>
                  <a:gd name="connsiteY20" fmla="*/ 427976 h 671064"/>
                  <a:gd name="connsiteX21" fmla="*/ 111174 w 2412914"/>
                  <a:gd name="connsiteY21" fmla="*/ 288438 h 671064"/>
                  <a:gd name="connsiteX22" fmla="*/ 134384 w 2412914"/>
                  <a:gd name="connsiteY22" fmla="*/ 296504 h 671064"/>
                  <a:gd name="connsiteX23" fmla="*/ 359504 w 2412914"/>
                  <a:gd name="connsiteY23" fmla="*/ 401178 h 671064"/>
                  <a:gd name="connsiteX24" fmla="*/ 540892 w 2412914"/>
                  <a:gd name="connsiteY24" fmla="*/ 485060 h 671064"/>
                  <a:gd name="connsiteX25" fmla="*/ 558814 w 2412914"/>
                  <a:gd name="connsiteY25" fmla="*/ 499041 h 671064"/>
                  <a:gd name="connsiteX26" fmla="*/ 591076 w 2412914"/>
                  <a:gd name="connsiteY26" fmla="*/ 513021 h 671064"/>
                  <a:gd name="connsiteX27" fmla="*/ 598964 w 2412914"/>
                  <a:gd name="connsiteY27" fmla="*/ 536680 h 671064"/>
                  <a:gd name="connsiteX28" fmla="*/ 551735 w 2412914"/>
                  <a:gd name="connsiteY28" fmla="*/ 636363 h 671064"/>
                  <a:gd name="connsiteX29" fmla="*/ 420197 w 2412914"/>
                  <a:gd name="connsiteY29" fmla="*/ 602541 h 671064"/>
                  <a:gd name="connsiteX30" fmla="*/ 177352 w 2412914"/>
                  <a:gd name="connsiteY30" fmla="*/ 513658 h 671064"/>
                  <a:gd name="connsiteX31" fmla="*/ 25124 w 2412914"/>
                  <a:gd name="connsiteY31" fmla="*/ 440326 h 671064"/>
                  <a:gd name="connsiteX32" fmla="*/ 31504 w 2412914"/>
                  <a:gd name="connsiteY32" fmla="*/ 428063 h 671064"/>
                  <a:gd name="connsiteX33" fmla="*/ 97104 w 2412914"/>
                  <a:gd name="connsiteY33" fmla="*/ 300806 h 671064"/>
                  <a:gd name="connsiteX34" fmla="*/ 111174 w 2412914"/>
                  <a:gd name="connsiteY34" fmla="*/ 288438 h 671064"/>
                  <a:gd name="connsiteX35" fmla="*/ 2202142 w 2412914"/>
                  <a:gd name="connsiteY35" fmla="*/ 788 h 671064"/>
                  <a:gd name="connsiteX36" fmla="*/ 2233951 w 2412914"/>
                  <a:gd name="connsiteY36" fmla="*/ 34461 h 671064"/>
                  <a:gd name="connsiteX37" fmla="*/ 2323569 w 2412914"/>
                  <a:gd name="connsiteY37" fmla="*/ 268184 h 671064"/>
                  <a:gd name="connsiteX38" fmla="*/ 2344001 w 2412914"/>
                  <a:gd name="connsiteY38" fmla="*/ 330201 h 671064"/>
                  <a:gd name="connsiteX39" fmla="*/ 2376264 w 2412914"/>
                  <a:gd name="connsiteY39" fmla="*/ 418743 h 671064"/>
                  <a:gd name="connsiteX40" fmla="*/ 2384864 w 2412914"/>
                  <a:gd name="connsiteY40" fmla="*/ 441488 h 671064"/>
                  <a:gd name="connsiteX41" fmla="*/ 2235048 w 2412914"/>
                  <a:gd name="connsiteY41" fmla="*/ 513658 h 671064"/>
                  <a:gd name="connsiteX42" fmla="*/ 1992203 w 2412914"/>
                  <a:gd name="connsiteY42" fmla="*/ 602541 h 671064"/>
                  <a:gd name="connsiteX43" fmla="*/ 1848745 w 2412914"/>
                  <a:gd name="connsiteY43" fmla="*/ 639428 h 671064"/>
                  <a:gd name="connsiteX44" fmla="*/ 1837123 w 2412914"/>
                  <a:gd name="connsiteY44" fmla="*/ 605149 h 671064"/>
                  <a:gd name="connsiteX45" fmla="*/ 1747505 w 2412914"/>
                  <a:gd name="connsiteY45" fmla="*/ 344899 h 671064"/>
                  <a:gd name="connsiteX46" fmla="*/ 1699828 w 2412914"/>
                  <a:gd name="connsiteY46" fmla="*/ 201509 h 671064"/>
                  <a:gd name="connsiteX47" fmla="*/ 1717752 w 2412914"/>
                  <a:gd name="connsiteY47" fmla="*/ 161719 h 671064"/>
                  <a:gd name="connsiteX48" fmla="*/ 1727432 w 2412914"/>
                  <a:gd name="connsiteY48" fmla="*/ 157059 h 671064"/>
                  <a:gd name="connsiteX49" fmla="*/ 1898781 w 2412914"/>
                  <a:gd name="connsiteY49" fmla="*/ 101138 h 671064"/>
                  <a:gd name="connsiteX50" fmla="*/ 2178388 w 2412914"/>
                  <a:gd name="connsiteY50" fmla="*/ 7577 h 671064"/>
                  <a:gd name="connsiteX51" fmla="*/ 2202142 w 2412914"/>
                  <a:gd name="connsiteY51" fmla="*/ 788 h 671064"/>
                  <a:gd name="connsiteX0" fmla="*/ 1848745 w 2412914"/>
                  <a:gd name="connsiteY0" fmla="*/ 639428 h 671064"/>
                  <a:gd name="connsiteX1" fmla="*/ 1851362 w 2412914"/>
                  <a:gd name="connsiteY1" fmla="*/ 647147 h 671064"/>
                  <a:gd name="connsiteX2" fmla="*/ 2412914 w 2412914"/>
                  <a:gd name="connsiteY2" fmla="*/ 647147 h 671064"/>
                  <a:gd name="connsiteX3" fmla="*/ 2412914 w 2412914"/>
                  <a:gd name="connsiteY3" fmla="*/ 671064 h 671064"/>
                  <a:gd name="connsiteX4" fmla="*/ 1848745 w 2412914"/>
                  <a:gd name="connsiteY4" fmla="*/ 639428 h 671064"/>
                  <a:gd name="connsiteX5" fmla="*/ 551735 w 2412914"/>
                  <a:gd name="connsiteY5" fmla="*/ 636363 h 671064"/>
                  <a:gd name="connsiteX6" fmla="*/ 673506 w 2412914"/>
                  <a:gd name="connsiteY6" fmla="*/ 667673 h 671064"/>
                  <a:gd name="connsiteX7" fmla="*/ 695725 w 2412914"/>
                  <a:gd name="connsiteY7" fmla="*/ 671064 h 671064"/>
                  <a:gd name="connsiteX8" fmla="*/ 0 w 2412914"/>
                  <a:gd name="connsiteY8" fmla="*/ 671064 h 671064"/>
                  <a:gd name="connsiteX9" fmla="*/ 0 w 2412914"/>
                  <a:gd name="connsiteY9" fmla="*/ 647147 h 671064"/>
                  <a:gd name="connsiteX10" fmla="*/ 546625 w 2412914"/>
                  <a:gd name="connsiteY10" fmla="*/ 647147 h 671064"/>
                  <a:gd name="connsiteX11" fmla="*/ 551735 w 2412914"/>
                  <a:gd name="connsiteY11" fmla="*/ 636363 h 671064"/>
                  <a:gd name="connsiteX12" fmla="*/ 0 w 2412914"/>
                  <a:gd name="connsiteY12" fmla="*/ 428224 h 671064"/>
                  <a:gd name="connsiteX13" fmla="*/ 25124 w 2412914"/>
                  <a:gd name="connsiteY13" fmla="*/ 440326 h 671064"/>
                  <a:gd name="connsiteX14" fmla="*/ 0 w 2412914"/>
                  <a:gd name="connsiteY14" fmla="*/ 488613 h 671064"/>
                  <a:gd name="connsiteX15" fmla="*/ 0 w 2412914"/>
                  <a:gd name="connsiteY15" fmla="*/ 428224 h 671064"/>
                  <a:gd name="connsiteX16" fmla="*/ 2412914 w 2412914"/>
                  <a:gd name="connsiteY16" fmla="*/ 427976 h 671064"/>
                  <a:gd name="connsiteX17" fmla="*/ 2412914 w 2412914"/>
                  <a:gd name="connsiteY17" fmla="*/ 515676 h 671064"/>
                  <a:gd name="connsiteX18" fmla="*/ 2384864 w 2412914"/>
                  <a:gd name="connsiteY18" fmla="*/ 441488 h 671064"/>
                  <a:gd name="connsiteX19" fmla="*/ 2412914 w 2412914"/>
                  <a:gd name="connsiteY19" fmla="*/ 427976 h 671064"/>
                  <a:gd name="connsiteX20" fmla="*/ 111174 w 2412914"/>
                  <a:gd name="connsiteY20" fmla="*/ 288438 h 671064"/>
                  <a:gd name="connsiteX21" fmla="*/ 134384 w 2412914"/>
                  <a:gd name="connsiteY21" fmla="*/ 296504 h 671064"/>
                  <a:gd name="connsiteX22" fmla="*/ 359504 w 2412914"/>
                  <a:gd name="connsiteY22" fmla="*/ 401178 h 671064"/>
                  <a:gd name="connsiteX23" fmla="*/ 540892 w 2412914"/>
                  <a:gd name="connsiteY23" fmla="*/ 485060 h 671064"/>
                  <a:gd name="connsiteX24" fmla="*/ 558814 w 2412914"/>
                  <a:gd name="connsiteY24" fmla="*/ 499041 h 671064"/>
                  <a:gd name="connsiteX25" fmla="*/ 591076 w 2412914"/>
                  <a:gd name="connsiteY25" fmla="*/ 513021 h 671064"/>
                  <a:gd name="connsiteX26" fmla="*/ 598964 w 2412914"/>
                  <a:gd name="connsiteY26" fmla="*/ 536680 h 671064"/>
                  <a:gd name="connsiteX27" fmla="*/ 551735 w 2412914"/>
                  <a:gd name="connsiteY27" fmla="*/ 636363 h 671064"/>
                  <a:gd name="connsiteX28" fmla="*/ 420197 w 2412914"/>
                  <a:gd name="connsiteY28" fmla="*/ 602541 h 671064"/>
                  <a:gd name="connsiteX29" fmla="*/ 177352 w 2412914"/>
                  <a:gd name="connsiteY29" fmla="*/ 513658 h 671064"/>
                  <a:gd name="connsiteX30" fmla="*/ 25124 w 2412914"/>
                  <a:gd name="connsiteY30" fmla="*/ 440326 h 671064"/>
                  <a:gd name="connsiteX31" fmla="*/ 31504 w 2412914"/>
                  <a:gd name="connsiteY31" fmla="*/ 428063 h 671064"/>
                  <a:gd name="connsiteX32" fmla="*/ 97104 w 2412914"/>
                  <a:gd name="connsiteY32" fmla="*/ 300806 h 671064"/>
                  <a:gd name="connsiteX33" fmla="*/ 111174 w 2412914"/>
                  <a:gd name="connsiteY33" fmla="*/ 288438 h 671064"/>
                  <a:gd name="connsiteX34" fmla="*/ 2202142 w 2412914"/>
                  <a:gd name="connsiteY34" fmla="*/ 788 h 671064"/>
                  <a:gd name="connsiteX35" fmla="*/ 2233951 w 2412914"/>
                  <a:gd name="connsiteY35" fmla="*/ 34461 h 671064"/>
                  <a:gd name="connsiteX36" fmla="*/ 2323569 w 2412914"/>
                  <a:gd name="connsiteY36" fmla="*/ 268184 h 671064"/>
                  <a:gd name="connsiteX37" fmla="*/ 2344001 w 2412914"/>
                  <a:gd name="connsiteY37" fmla="*/ 330201 h 671064"/>
                  <a:gd name="connsiteX38" fmla="*/ 2376264 w 2412914"/>
                  <a:gd name="connsiteY38" fmla="*/ 418743 h 671064"/>
                  <a:gd name="connsiteX39" fmla="*/ 2384864 w 2412914"/>
                  <a:gd name="connsiteY39" fmla="*/ 441488 h 671064"/>
                  <a:gd name="connsiteX40" fmla="*/ 2235048 w 2412914"/>
                  <a:gd name="connsiteY40" fmla="*/ 513658 h 671064"/>
                  <a:gd name="connsiteX41" fmla="*/ 1992203 w 2412914"/>
                  <a:gd name="connsiteY41" fmla="*/ 602541 h 671064"/>
                  <a:gd name="connsiteX42" fmla="*/ 1848745 w 2412914"/>
                  <a:gd name="connsiteY42" fmla="*/ 639428 h 671064"/>
                  <a:gd name="connsiteX43" fmla="*/ 1837123 w 2412914"/>
                  <a:gd name="connsiteY43" fmla="*/ 605149 h 671064"/>
                  <a:gd name="connsiteX44" fmla="*/ 1747505 w 2412914"/>
                  <a:gd name="connsiteY44" fmla="*/ 344899 h 671064"/>
                  <a:gd name="connsiteX45" fmla="*/ 1699828 w 2412914"/>
                  <a:gd name="connsiteY45" fmla="*/ 201509 h 671064"/>
                  <a:gd name="connsiteX46" fmla="*/ 1717752 w 2412914"/>
                  <a:gd name="connsiteY46" fmla="*/ 161719 h 671064"/>
                  <a:gd name="connsiteX47" fmla="*/ 1727432 w 2412914"/>
                  <a:gd name="connsiteY47" fmla="*/ 157059 h 671064"/>
                  <a:gd name="connsiteX48" fmla="*/ 1898781 w 2412914"/>
                  <a:gd name="connsiteY48" fmla="*/ 101138 h 671064"/>
                  <a:gd name="connsiteX49" fmla="*/ 2178388 w 2412914"/>
                  <a:gd name="connsiteY49" fmla="*/ 7577 h 671064"/>
                  <a:gd name="connsiteX50" fmla="*/ 2202142 w 2412914"/>
                  <a:gd name="connsiteY50" fmla="*/ 788 h 671064"/>
                  <a:gd name="connsiteX0" fmla="*/ 1848745 w 2412914"/>
                  <a:gd name="connsiteY0" fmla="*/ 639428 h 671064"/>
                  <a:gd name="connsiteX1" fmla="*/ 1851362 w 2412914"/>
                  <a:gd name="connsiteY1" fmla="*/ 647147 h 671064"/>
                  <a:gd name="connsiteX2" fmla="*/ 2412914 w 2412914"/>
                  <a:gd name="connsiteY2" fmla="*/ 647147 h 671064"/>
                  <a:gd name="connsiteX3" fmla="*/ 2412914 w 2412914"/>
                  <a:gd name="connsiteY3" fmla="*/ 671064 h 671064"/>
                  <a:gd name="connsiteX4" fmla="*/ 1848745 w 2412914"/>
                  <a:gd name="connsiteY4" fmla="*/ 639428 h 671064"/>
                  <a:gd name="connsiteX5" fmla="*/ 551735 w 2412914"/>
                  <a:gd name="connsiteY5" fmla="*/ 636363 h 671064"/>
                  <a:gd name="connsiteX6" fmla="*/ 673506 w 2412914"/>
                  <a:gd name="connsiteY6" fmla="*/ 667673 h 671064"/>
                  <a:gd name="connsiteX7" fmla="*/ 695725 w 2412914"/>
                  <a:gd name="connsiteY7" fmla="*/ 671064 h 671064"/>
                  <a:gd name="connsiteX8" fmla="*/ 0 w 2412914"/>
                  <a:gd name="connsiteY8" fmla="*/ 647147 h 671064"/>
                  <a:gd name="connsiteX9" fmla="*/ 546625 w 2412914"/>
                  <a:gd name="connsiteY9" fmla="*/ 647147 h 671064"/>
                  <a:gd name="connsiteX10" fmla="*/ 551735 w 2412914"/>
                  <a:gd name="connsiteY10" fmla="*/ 636363 h 671064"/>
                  <a:gd name="connsiteX11" fmla="*/ 0 w 2412914"/>
                  <a:gd name="connsiteY11" fmla="*/ 428224 h 671064"/>
                  <a:gd name="connsiteX12" fmla="*/ 25124 w 2412914"/>
                  <a:gd name="connsiteY12" fmla="*/ 440326 h 671064"/>
                  <a:gd name="connsiteX13" fmla="*/ 0 w 2412914"/>
                  <a:gd name="connsiteY13" fmla="*/ 488613 h 671064"/>
                  <a:gd name="connsiteX14" fmla="*/ 0 w 2412914"/>
                  <a:gd name="connsiteY14" fmla="*/ 428224 h 671064"/>
                  <a:gd name="connsiteX15" fmla="*/ 2412914 w 2412914"/>
                  <a:gd name="connsiteY15" fmla="*/ 427976 h 671064"/>
                  <a:gd name="connsiteX16" fmla="*/ 2412914 w 2412914"/>
                  <a:gd name="connsiteY16" fmla="*/ 515676 h 671064"/>
                  <a:gd name="connsiteX17" fmla="*/ 2384864 w 2412914"/>
                  <a:gd name="connsiteY17" fmla="*/ 441488 h 671064"/>
                  <a:gd name="connsiteX18" fmla="*/ 2412914 w 2412914"/>
                  <a:gd name="connsiteY18" fmla="*/ 427976 h 671064"/>
                  <a:gd name="connsiteX19" fmla="*/ 111174 w 2412914"/>
                  <a:gd name="connsiteY19" fmla="*/ 288438 h 671064"/>
                  <a:gd name="connsiteX20" fmla="*/ 134384 w 2412914"/>
                  <a:gd name="connsiteY20" fmla="*/ 296504 h 671064"/>
                  <a:gd name="connsiteX21" fmla="*/ 359504 w 2412914"/>
                  <a:gd name="connsiteY21" fmla="*/ 401178 h 671064"/>
                  <a:gd name="connsiteX22" fmla="*/ 540892 w 2412914"/>
                  <a:gd name="connsiteY22" fmla="*/ 485060 h 671064"/>
                  <a:gd name="connsiteX23" fmla="*/ 558814 w 2412914"/>
                  <a:gd name="connsiteY23" fmla="*/ 499041 h 671064"/>
                  <a:gd name="connsiteX24" fmla="*/ 591076 w 2412914"/>
                  <a:gd name="connsiteY24" fmla="*/ 513021 h 671064"/>
                  <a:gd name="connsiteX25" fmla="*/ 598964 w 2412914"/>
                  <a:gd name="connsiteY25" fmla="*/ 536680 h 671064"/>
                  <a:gd name="connsiteX26" fmla="*/ 551735 w 2412914"/>
                  <a:gd name="connsiteY26" fmla="*/ 636363 h 671064"/>
                  <a:gd name="connsiteX27" fmla="*/ 420197 w 2412914"/>
                  <a:gd name="connsiteY27" fmla="*/ 602541 h 671064"/>
                  <a:gd name="connsiteX28" fmla="*/ 177352 w 2412914"/>
                  <a:gd name="connsiteY28" fmla="*/ 513658 h 671064"/>
                  <a:gd name="connsiteX29" fmla="*/ 25124 w 2412914"/>
                  <a:gd name="connsiteY29" fmla="*/ 440326 h 671064"/>
                  <a:gd name="connsiteX30" fmla="*/ 31504 w 2412914"/>
                  <a:gd name="connsiteY30" fmla="*/ 428063 h 671064"/>
                  <a:gd name="connsiteX31" fmla="*/ 97104 w 2412914"/>
                  <a:gd name="connsiteY31" fmla="*/ 300806 h 671064"/>
                  <a:gd name="connsiteX32" fmla="*/ 111174 w 2412914"/>
                  <a:gd name="connsiteY32" fmla="*/ 288438 h 671064"/>
                  <a:gd name="connsiteX33" fmla="*/ 2202142 w 2412914"/>
                  <a:gd name="connsiteY33" fmla="*/ 788 h 671064"/>
                  <a:gd name="connsiteX34" fmla="*/ 2233951 w 2412914"/>
                  <a:gd name="connsiteY34" fmla="*/ 34461 h 671064"/>
                  <a:gd name="connsiteX35" fmla="*/ 2323569 w 2412914"/>
                  <a:gd name="connsiteY35" fmla="*/ 268184 h 671064"/>
                  <a:gd name="connsiteX36" fmla="*/ 2344001 w 2412914"/>
                  <a:gd name="connsiteY36" fmla="*/ 330201 h 671064"/>
                  <a:gd name="connsiteX37" fmla="*/ 2376264 w 2412914"/>
                  <a:gd name="connsiteY37" fmla="*/ 418743 h 671064"/>
                  <a:gd name="connsiteX38" fmla="*/ 2384864 w 2412914"/>
                  <a:gd name="connsiteY38" fmla="*/ 441488 h 671064"/>
                  <a:gd name="connsiteX39" fmla="*/ 2235048 w 2412914"/>
                  <a:gd name="connsiteY39" fmla="*/ 513658 h 671064"/>
                  <a:gd name="connsiteX40" fmla="*/ 1992203 w 2412914"/>
                  <a:gd name="connsiteY40" fmla="*/ 602541 h 671064"/>
                  <a:gd name="connsiteX41" fmla="*/ 1848745 w 2412914"/>
                  <a:gd name="connsiteY41" fmla="*/ 639428 h 671064"/>
                  <a:gd name="connsiteX42" fmla="*/ 1837123 w 2412914"/>
                  <a:gd name="connsiteY42" fmla="*/ 605149 h 671064"/>
                  <a:gd name="connsiteX43" fmla="*/ 1747505 w 2412914"/>
                  <a:gd name="connsiteY43" fmla="*/ 344899 h 671064"/>
                  <a:gd name="connsiteX44" fmla="*/ 1699828 w 2412914"/>
                  <a:gd name="connsiteY44" fmla="*/ 201509 h 671064"/>
                  <a:gd name="connsiteX45" fmla="*/ 1717752 w 2412914"/>
                  <a:gd name="connsiteY45" fmla="*/ 161719 h 671064"/>
                  <a:gd name="connsiteX46" fmla="*/ 1727432 w 2412914"/>
                  <a:gd name="connsiteY46" fmla="*/ 157059 h 671064"/>
                  <a:gd name="connsiteX47" fmla="*/ 1898781 w 2412914"/>
                  <a:gd name="connsiteY47" fmla="*/ 101138 h 671064"/>
                  <a:gd name="connsiteX48" fmla="*/ 2178388 w 2412914"/>
                  <a:gd name="connsiteY48" fmla="*/ 7577 h 671064"/>
                  <a:gd name="connsiteX49" fmla="*/ 2202142 w 2412914"/>
                  <a:gd name="connsiteY49" fmla="*/ 788 h 671064"/>
                  <a:gd name="connsiteX0" fmla="*/ 1848745 w 2412914"/>
                  <a:gd name="connsiteY0" fmla="*/ 639428 h 671064"/>
                  <a:gd name="connsiteX1" fmla="*/ 1851362 w 2412914"/>
                  <a:gd name="connsiteY1" fmla="*/ 647147 h 671064"/>
                  <a:gd name="connsiteX2" fmla="*/ 2412914 w 2412914"/>
                  <a:gd name="connsiteY2" fmla="*/ 647147 h 671064"/>
                  <a:gd name="connsiteX3" fmla="*/ 2412914 w 2412914"/>
                  <a:gd name="connsiteY3" fmla="*/ 671064 h 671064"/>
                  <a:gd name="connsiteX4" fmla="*/ 1848745 w 2412914"/>
                  <a:gd name="connsiteY4" fmla="*/ 639428 h 671064"/>
                  <a:gd name="connsiteX5" fmla="*/ 551735 w 2412914"/>
                  <a:gd name="connsiteY5" fmla="*/ 636363 h 671064"/>
                  <a:gd name="connsiteX6" fmla="*/ 673506 w 2412914"/>
                  <a:gd name="connsiteY6" fmla="*/ 667673 h 671064"/>
                  <a:gd name="connsiteX7" fmla="*/ 695725 w 2412914"/>
                  <a:gd name="connsiteY7" fmla="*/ 671064 h 671064"/>
                  <a:gd name="connsiteX8" fmla="*/ 546625 w 2412914"/>
                  <a:gd name="connsiteY8" fmla="*/ 647147 h 671064"/>
                  <a:gd name="connsiteX9" fmla="*/ 551735 w 2412914"/>
                  <a:gd name="connsiteY9" fmla="*/ 636363 h 671064"/>
                  <a:gd name="connsiteX10" fmla="*/ 0 w 2412914"/>
                  <a:gd name="connsiteY10" fmla="*/ 428224 h 671064"/>
                  <a:gd name="connsiteX11" fmla="*/ 25124 w 2412914"/>
                  <a:gd name="connsiteY11" fmla="*/ 440326 h 671064"/>
                  <a:gd name="connsiteX12" fmla="*/ 0 w 2412914"/>
                  <a:gd name="connsiteY12" fmla="*/ 488613 h 671064"/>
                  <a:gd name="connsiteX13" fmla="*/ 0 w 2412914"/>
                  <a:gd name="connsiteY13" fmla="*/ 428224 h 671064"/>
                  <a:gd name="connsiteX14" fmla="*/ 2412914 w 2412914"/>
                  <a:gd name="connsiteY14" fmla="*/ 427976 h 671064"/>
                  <a:gd name="connsiteX15" fmla="*/ 2412914 w 2412914"/>
                  <a:gd name="connsiteY15" fmla="*/ 515676 h 671064"/>
                  <a:gd name="connsiteX16" fmla="*/ 2384864 w 2412914"/>
                  <a:gd name="connsiteY16" fmla="*/ 441488 h 671064"/>
                  <a:gd name="connsiteX17" fmla="*/ 2412914 w 2412914"/>
                  <a:gd name="connsiteY17" fmla="*/ 427976 h 671064"/>
                  <a:gd name="connsiteX18" fmla="*/ 111174 w 2412914"/>
                  <a:gd name="connsiteY18" fmla="*/ 288438 h 671064"/>
                  <a:gd name="connsiteX19" fmla="*/ 134384 w 2412914"/>
                  <a:gd name="connsiteY19" fmla="*/ 296504 h 671064"/>
                  <a:gd name="connsiteX20" fmla="*/ 359504 w 2412914"/>
                  <a:gd name="connsiteY20" fmla="*/ 401178 h 671064"/>
                  <a:gd name="connsiteX21" fmla="*/ 540892 w 2412914"/>
                  <a:gd name="connsiteY21" fmla="*/ 485060 h 671064"/>
                  <a:gd name="connsiteX22" fmla="*/ 558814 w 2412914"/>
                  <a:gd name="connsiteY22" fmla="*/ 499041 h 671064"/>
                  <a:gd name="connsiteX23" fmla="*/ 591076 w 2412914"/>
                  <a:gd name="connsiteY23" fmla="*/ 513021 h 671064"/>
                  <a:gd name="connsiteX24" fmla="*/ 598964 w 2412914"/>
                  <a:gd name="connsiteY24" fmla="*/ 536680 h 671064"/>
                  <a:gd name="connsiteX25" fmla="*/ 551735 w 2412914"/>
                  <a:gd name="connsiteY25" fmla="*/ 636363 h 671064"/>
                  <a:gd name="connsiteX26" fmla="*/ 420197 w 2412914"/>
                  <a:gd name="connsiteY26" fmla="*/ 602541 h 671064"/>
                  <a:gd name="connsiteX27" fmla="*/ 177352 w 2412914"/>
                  <a:gd name="connsiteY27" fmla="*/ 513658 h 671064"/>
                  <a:gd name="connsiteX28" fmla="*/ 25124 w 2412914"/>
                  <a:gd name="connsiteY28" fmla="*/ 440326 h 671064"/>
                  <a:gd name="connsiteX29" fmla="*/ 31504 w 2412914"/>
                  <a:gd name="connsiteY29" fmla="*/ 428063 h 671064"/>
                  <a:gd name="connsiteX30" fmla="*/ 97104 w 2412914"/>
                  <a:gd name="connsiteY30" fmla="*/ 300806 h 671064"/>
                  <a:gd name="connsiteX31" fmla="*/ 111174 w 2412914"/>
                  <a:gd name="connsiteY31" fmla="*/ 288438 h 671064"/>
                  <a:gd name="connsiteX32" fmla="*/ 2202142 w 2412914"/>
                  <a:gd name="connsiteY32" fmla="*/ 788 h 671064"/>
                  <a:gd name="connsiteX33" fmla="*/ 2233951 w 2412914"/>
                  <a:gd name="connsiteY33" fmla="*/ 34461 h 671064"/>
                  <a:gd name="connsiteX34" fmla="*/ 2323569 w 2412914"/>
                  <a:gd name="connsiteY34" fmla="*/ 268184 h 671064"/>
                  <a:gd name="connsiteX35" fmla="*/ 2344001 w 2412914"/>
                  <a:gd name="connsiteY35" fmla="*/ 330201 h 671064"/>
                  <a:gd name="connsiteX36" fmla="*/ 2376264 w 2412914"/>
                  <a:gd name="connsiteY36" fmla="*/ 418743 h 671064"/>
                  <a:gd name="connsiteX37" fmla="*/ 2384864 w 2412914"/>
                  <a:gd name="connsiteY37" fmla="*/ 441488 h 671064"/>
                  <a:gd name="connsiteX38" fmla="*/ 2235048 w 2412914"/>
                  <a:gd name="connsiteY38" fmla="*/ 513658 h 671064"/>
                  <a:gd name="connsiteX39" fmla="*/ 1992203 w 2412914"/>
                  <a:gd name="connsiteY39" fmla="*/ 602541 h 671064"/>
                  <a:gd name="connsiteX40" fmla="*/ 1848745 w 2412914"/>
                  <a:gd name="connsiteY40" fmla="*/ 639428 h 671064"/>
                  <a:gd name="connsiteX41" fmla="*/ 1837123 w 2412914"/>
                  <a:gd name="connsiteY41" fmla="*/ 605149 h 671064"/>
                  <a:gd name="connsiteX42" fmla="*/ 1747505 w 2412914"/>
                  <a:gd name="connsiteY42" fmla="*/ 344899 h 671064"/>
                  <a:gd name="connsiteX43" fmla="*/ 1699828 w 2412914"/>
                  <a:gd name="connsiteY43" fmla="*/ 201509 h 671064"/>
                  <a:gd name="connsiteX44" fmla="*/ 1717752 w 2412914"/>
                  <a:gd name="connsiteY44" fmla="*/ 161719 h 671064"/>
                  <a:gd name="connsiteX45" fmla="*/ 1727432 w 2412914"/>
                  <a:gd name="connsiteY45" fmla="*/ 157059 h 671064"/>
                  <a:gd name="connsiteX46" fmla="*/ 1898781 w 2412914"/>
                  <a:gd name="connsiteY46" fmla="*/ 101138 h 671064"/>
                  <a:gd name="connsiteX47" fmla="*/ 2178388 w 2412914"/>
                  <a:gd name="connsiteY47" fmla="*/ 7577 h 671064"/>
                  <a:gd name="connsiteX48" fmla="*/ 2202142 w 2412914"/>
                  <a:gd name="connsiteY48" fmla="*/ 788 h 671064"/>
                  <a:gd name="connsiteX0" fmla="*/ 1848745 w 2412914"/>
                  <a:gd name="connsiteY0" fmla="*/ 639428 h 671064"/>
                  <a:gd name="connsiteX1" fmla="*/ 1851362 w 2412914"/>
                  <a:gd name="connsiteY1" fmla="*/ 647147 h 671064"/>
                  <a:gd name="connsiteX2" fmla="*/ 2412914 w 2412914"/>
                  <a:gd name="connsiteY2" fmla="*/ 647147 h 671064"/>
                  <a:gd name="connsiteX3" fmla="*/ 2412914 w 2412914"/>
                  <a:gd name="connsiteY3" fmla="*/ 671064 h 671064"/>
                  <a:gd name="connsiteX4" fmla="*/ 1848745 w 2412914"/>
                  <a:gd name="connsiteY4" fmla="*/ 639428 h 671064"/>
                  <a:gd name="connsiteX5" fmla="*/ 551735 w 2412914"/>
                  <a:gd name="connsiteY5" fmla="*/ 636363 h 671064"/>
                  <a:gd name="connsiteX6" fmla="*/ 673506 w 2412914"/>
                  <a:gd name="connsiteY6" fmla="*/ 667673 h 671064"/>
                  <a:gd name="connsiteX7" fmla="*/ 546625 w 2412914"/>
                  <a:gd name="connsiteY7" fmla="*/ 647147 h 671064"/>
                  <a:gd name="connsiteX8" fmla="*/ 551735 w 2412914"/>
                  <a:gd name="connsiteY8" fmla="*/ 636363 h 671064"/>
                  <a:gd name="connsiteX9" fmla="*/ 0 w 2412914"/>
                  <a:gd name="connsiteY9" fmla="*/ 428224 h 671064"/>
                  <a:gd name="connsiteX10" fmla="*/ 25124 w 2412914"/>
                  <a:gd name="connsiteY10" fmla="*/ 440326 h 671064"/>
                  <a:gd name="connsiteX11" fmla="*/ 0 w 2412914"/>
                  <a:gd name="connsiteY11" fmla="*/ 488613 h 671064"/>
                  <a:gd name="connsiteX12" fmla="*/ 0 w 2412914"/>
                  <a:gd name="connsiteY12" fmla="*/ 428224 h 671064"/>
                  <a:gd name="connsiteX13" fmla="*/ 2412914 w 2412914"/>
                  <a:gd name="connsiteY13" fmla="*/ 427976 h 671064"/>
                  <a:gd name="connsiteX14" fmla="*/ 2412914 w 2412914"/>
                  <a:gd name="connsiteY14" fmla="*/ 515676 h 671064"/>
                  <a:gd name="connsiteX15" fmla="*/ 2384864 w 2412914"/>
                  <a:gd name="connsiteY15" fmla="*/ 441488 h 671064"/>
                  <a:gd name="connsiteX16" fmla="*/ 2412914 w 2412914"/>
                  <a:gd name="connsiteY16" fmla="*/ 427976 h 671064"/>
                  <a:gd name="connsiteX17" fmla="*/ 111174 w 2412914"/>
                  <a:gd name="connsiteY17" fmla="*/ 288438 h 671064"/>
                  <a:gd name="connsiteX18" fmla="*/ 134384 w 2412914"/>
                  <a:gd name="connsiteY18" fmla="*/ 296504 h 671064"/>
                  <a:gd name="connsiteX19" fmla="*/ 359504 w 2412914"/>
                  <a:gd name="connsiteY19" fmla="*/ 401178 h 671064"/>
                  <a:gd name="connsiteX20" fmla="*/ 540892 w 2412914"/>
                  <a:gd name="connsiteY20" fmla="*/ 485060 h 671064"/>
                  <a:gd name="connsiteX21" fmla="*/ 558814 w 2412914"/>
                  <a:gd name="connsiteY21" fmla="*/ 499041 h 671064"/>
                  <a:gd name="connsiteX22" fmla="*/ 591076 w 2412914"/>
                  <a:gd name="connsiteY22" fmla="*/ 513021 h 671064"/>
                  <a:gd name="connsiteX23" fmla="*/ 598964 w 2412914"/>
                  <a:gd name="connsiteY23" fmla="*/ 536680 h 671064"/>
                  <a:gd name="connsiteX24" fmla="*/ 551735 w 2412914"/>
                  <a:gd name="connsiteY24" fmla="*/ 636363 h 671064"/>
                  <a:gd name="connsiteX25" fmla="*/ 420197 w 2412914"/>
                  <a:gd name="connsiteY25" fmla="*/ 602541 h 671064"/>
                  <a:gd name="connsiteX26" fmla="*/ 177352 w 2412914"/>
                  <a:gd name="connsiteY26" fmla="*/ 513658 h 671064"/>
                  <a:gd name="connsiteX27" fmla="*/ 25124 w 2412914"/>
                  <a:gd name="connsiteY27" fmla="*/ 440326 h 671064"/>
                  <a:gd name="connsiteX28" fmla="*/ 31504 w 2412914"/>
                  <a:gd name="connsiteY28" fmla="*/ 428063 h 671064"/>
                  <a:gd name="connsiteX29" fmla="*/ 97104 w 2412914"/>
                  <a:gd name="connsiteY29" fmla="*/ 300806 h 671064"/>
                  <a:gd name="connsiteX30" fmla="*/ 111174 w 2412914"/>
                  <a:gd name="connsiteY30" fmla="*/ 288438 h 671064"/>
                  <a:gd name="connsiteX31" fmla="*/ 2202142 w 2412914"/>
                  <a:gd name="connsiteY31" fmla="*/ 788 h 671064"/>
                  <a:gd name="connsiteX32" fmla="*/ 2233951 w 2412914"/>
                  <a:gd name="connsiteY32" fmla="*/ 34461 h 671064"/>
                  <a:gd name="connsiteX33" fmla="*/ 2323569 w 2412914"/>
                  <a:gd name="connsiteY33" fmla="*/ 268184 h 671064"/>
                  <a:gd name="connsiteX34" fmla="*/ 2344001 w 2412914"/>
                  <a:gd name="connsiteY34" fmla="*/ 330201 h 671064"/>
                  <a:gd name="connsiteX35" fmla="*/ 2376264 w 2412914"/>
                  <a:gd name="connsiteY35" fmla="*/ 418743 h 671064"/>
                  <a:gd name="connsiteX36" fmla="*/ 2384864 w 2412914"/>
                  <a:gd name="connsiteY36" fmla="*/ 441488 h 671064"/>
                  <a:gd name="connsiteX37" fmla="*/ 2235048 w 2412914"/>
                  <a:gd name="connsiteY37" fmla="*/ 513658 h 671064"/>
                  <a:gd name="connsiteX38" fmla="*/ 1992203 w 2412914"/>
                  <a:gd name="connsiteY38" fmla="*/ 602541 h 671064"/>
                  <a:gd name="connsiteX39" fmla="*/ 1848745 w 2412914"/>
                  <a:gd name="connsiteY39" fmla="*/ 639428 h 671064"/>
                  <a:gd name="connsiteX40" fmla="*/ 1837123 w 2412914"/>
                  <a:gd name="connsiteY40" fmla="*/ 605149 h 671064"/>
                  <a:gd name="connsiteX41" fmla="*/ 1747505 w 2412914"/>
                  <a:gd name="connsiteY41" fmla="*/ 344899 h 671064"/>
                  <a:gd name="connsiteX42" fmla="*/ 1699828 w 2412914"/>
                  <a:gd name="connsiteY42" fmla="*/ 201509 h 671064"/>
                  <a:gd name="connsiteX43" fmla="*/ 1717752 w 2412914"/>
                  <a:gd name="connsiteY43" fmla="*/ 161719 h 671064"/>
                  <a:gd name="connsiteX44" fmla="*/ 1727432 w 2412914"/>
                  <a:gd name="connsiteY44" fmla="*/ 157059 h 671064"/>
                  <a:gd name="connsiteX45" fmla="*/ 1898781 w 2412914"/>
                  <a:gd name="connsiteY45" fmla="*/ 101138 h 671064"/>
                  <a:gd name="connsiteX46" fmla="*/ 2178388 w 2412914"/>
                  <a:gd name="connsiteY46" fmla="*/ 7577 h 671064"/>
                  <a:gd name="connsiteX47" fmla="*/ 2202142 w 2412914"/>
                  <a:gd name="connsiteY47" fmla="*/ 788 h 671064"/>
                  <a:gd name="connsiteX0" fmla="*/ 1848745 w 2412914"/>
                  <a:gd name="connsiteY0" fmla="*/ 639428 h 671064"/>
                  <a:gd name="connsiteX1" fmla="*/ 1851362 w 2412914"/>
                  <a:gd name="connsiteY1" fmla="*/ 647147 h 671064"/>
                  <a:gd name="connsiteX2" fmla="*/ 2412914 w 2412914"/>
                  <a:gd name="connsiteY2" fmla="*/ 647147 h 671064"/>
                  <a:gd name="connsiteX3" fmla="*/ 2412914 w 2412914"/>
                  <a:gd name="connsiteY3" fmla="*/ 671064 h 671064"/>
                  <a:gd name="connsiteX4" fmla="*/ 1848745 w 2412914"/>
                  <a:gd name="connsiteY4" fmla="*/ 639428 h 671064"/>
                  <a:gd name="connsiteX5" fmla="*/ 551735 w 2412914"/>
                  <a:gd name="connsiteY5" fmla="*/ 636363 h 671064"/>
                  <a:gd name="connsiteX6" fmla="*/ 546625 w 2412914"/>
                  <a:gd name="connsiteY6" fmla="*/ 647147 h 671064"/>
                  <a:gd name="connsiteX7" fmla="*/ 551735 w 2412914"/>
                  <a:gd name="connsiteY7" fmla="*/ 636363 h 671064"/>
                  <a:gd name="connsiteX8" fmla="*/ 0 w 2412914"/>
                  <a:gd name="connsiteY8" fmla="*/ 428224 h 671064"/>
                  <a:gd name="connsiteX9" fmla="*/ 25124 w 2412914"/>
                  <a:gd name="connsiteY9" fmla="*/ 440326 h 671064"/>
                  <a:gd name="connsiteX10" fmla="*/ 0 w 2412914"/>
                  <a:gd name="connsiteY10" fmla="*/ 488613 h 671064"/>
                  <a:gd name="connsiteX11" fmla="*/ 0 w 2412914"/>
                  <a:gd name="connsiteY11" fmla="*/ 428224 h 671064"/>
                  <a:gd name="connsiteX12" fmla="*/ 2412914 w 2412914"/>
                  <a:gd name="connsiteY12" fmla="*/ 427976 h 671064"/>
                  <a:gd name="connsiteX13" fmla="*/ 2412914 w 2412914"/>
                  <a:gd name="connsiteY13" fmla="*/ 515676 h 671064"/>
                  <a:gd name="connsiteX14" fmla="*/ 2384864 w 2412914"/>
                  <a:gd name="connsiteY14" fmla="*/ 441488 h 671064"/>
                  <a:gd name="connsiteX15" fmla="*/ 2412914 w 2412914"/>
                  <a:gd name="connsiteY15" fmla="*/ 427976 h 671064"/>
                  <a:gd name="connsiteX16" fmla="*/ 111174 w 2412914"/>
                  <a:gd name="connsiteY16" fmla="*/ 288438 h 671064"/>
                  <a:gd name="connsiteX17" fmla="*/ 134384 w 2412914"/>
                  <a:gd name="connsiteY17" fmla="*/ 296504 h 671064"/>
                  <a:gd name="connsiteX18" fmla="*/ 359504 w 2412914"/>
                  <a:gd name="connsiteY18" fmla="*/ 401178 h 671064"/>
                  <a:gd name="connsiteX19" fmla="*/ 540892 w 2412914"/>
                  <a:gd name="connsiteY19" fmla="*/ 485060 h 671064"/>
                  <a:gd name="connsiteX20" fmla="*/ 558814 w 2412914"/>
                  <a:gd name="connsiteY20" fmla="*/ 499041 h 671064"/>
                  <a:gd name="connsiteX21" fmla="*/ 591076 w 2412914"/>
                  <a:gd name="connsiteY21" fmla="*/ 513021 h 671064"/>
                  <a:gd name="connsiteX22" fmla="*/ 598964 w 2412914"/>
                  <a:gd name="connsiteY22" fmla="*/ 536680 h 671064"/>
                  <a:gd name="connsiteX23" fmla="*/ 551735 w 2412914"/>
                  <a:gd name="connsiteY23" fmla="*/ 636363 h 671064"/>
                  <a:gd name="connsiteX24" fmla="*/ 420197 w 2412914"/>
                  <a:gd name="connsiteY24" fmla="*/ 602541 h 671064"/>
                  <a:gd name="connsiteX25" fmla="*/ 177352 w 2412914"/>
                  <a:gd name="connsiteY25" fmla="*/ 513658 h 671064"/>
                  <a:gd name="connsiteX26" fmla="*/ 25124 w 2412914"/>
                  <a:gd name="connsiteY26" fmla="*/ 440326 h 671064"/>
                  <a:gd name="connsiteX27" fmla="*/ 31504 w 2412914"/>
                  <a:gd name="connsiteY27" fmla="*/ 428063 h 671064"/>
                  <a:gd name="connsiteX28" fmla="*/ 97104 w 2412914"/>
                  <a:gd name="connsiteY28" fmla="*/ 300806 h 671064"/>
                  <a:gd name="connsiteX29" fmla="*/ 111174 w 2412914"/>
                  <a:gd name="connsiteY29" fmla="*/ 288438 h 671064"/>
                  <a:gd name="connsiteX30" fmla="*/ 2202142 w 2412914"/>
                  <a:gd name="connsiteY30" fmla="*/ 788 h 671064"/>
                  <a:gd name="connsiteX31" fmla="*/ 2233951 w 2412914"/>
                  <a:gd name="connsiteY31" fmla="*/ 34461 h 671064"/>
                  <a:gd name="connsiteX32" fmla="*/ 2323569 w 2412914"/>
                  <a:gd name="connsiteY32" fmla="*/ 268184 h 671064"/>
                  <a:gd name="connsiteX33" fmla="*/ 2344001 w 2412914"/>
                  <a:gd name="connsiteY33" fmla="*/ 330201 h 671064"/>
                  <a:gd name="connsiteX34" fmla="*/ 2376264 w 2412914"/>
                  <a:gd name="connsiteY34" fmla="*/ 418743 h 671064"/>
                  <a:gd name="connsiteX35" fmla="*/ 2384864 w 2412914"/>
                  <a:gd name="connsiteY35" fmla="*/ 441488 h 671064"/>
                  <a:gd name="connsiteX36" fmla="*/ 2235048 w 2412914"/>
                  <a:gd name="connsiteY36" fmla="*/ 513658 h 671064"/>
                  <a:gd name="connsiteX37" fmla="*/ 1992203 w 2412914"/>
                  <a:gd name="connsiteY37" fmla="*/ 602541 h 671064"/>
                  <a:gd name="connsiteX38" fmla="*/ 1848745 w 2412914"/>
                  <a:gd name="connsiteY38" fmla="*/ 639428 h 671064"/>
                  <a:gd name="connsiteX39" fmla="*/ 1837123 w 2412914"/>
                  <a:gd name="connsiteY39" fmla="*/ 605149 h 671064"/>
                  <a:gd name="connsiteX40" fmla="*/ 1747505 w 2412914"/>
                  <a:gd name="connsiteY40" fmla="*/ 344899 h 671064"/>
                  <a:gd name="connsiteX41" fmla="*/ 1699828 w 2412914"/>
                  <a:gd name="connsiteY41" fmla="*/ 201509 h 671064"/>
                  <a:gd name="connsiteX42" fmla="*/ 1717752 w 2412914"/>
                  <a:gd name="connsiteY42" fmla="*/ 161719 h 671064"/>
                  <a:gd name="connsiteX43" fmla="*/ 1727432 w 2412914"/>
                  <a:gd name="connsiteY43" fmla="*/ 157059 h 671064"/>
                  <a:gd name="connsiteX44" fmla="*/ 1898781 w 2412914"/>
                  <a:gd name="connsiteY44" fmla="*/ 101138 h 671064"/>
                  <a:gd name="connsiteX45" fmla="*/ 2178388 w 2412914"/>
                  <a:gd name="connsiteY45" fmla="*/ 7577 h 671064"/>
                  <a:gd name="connsiteX46" fmla="*/ 2202142 w 2412914"/>
                  <a:gd name="connsiteY46" fmla="*/ 788 h 671064"/>
                  <a:gd name="connsiteX0" fmla="*/ 1848745 w 2412914"/>
                  <a:gd name="connsiteY0" fmla="*/ 639428 h 671064"/>
                  <a:gd name="connsiteX1" fmla="*/ 1851362 w 2412914"/>
                  <a:gd name="connsiteY1" fmla="*/ 647147 h 671064"/>
                  <a:gd name="connsiteX2" fmla="*/ 2412914 w 2412914"/>
                  <a:gd name="connsiteY2" fmla="*/ 647147 h 671064"/>
                  <a:gd name="connsiteX3" fmla="*/ 2412914 w 2412914"/>
                  <a:gd name="connsiteY3" fmla="*/ 671064 h 671064"/>
                  <a:gd name="connsiteX4" fmla="*/ 1848745 w 2412914"/>
                  <a:gd name="connsiteY4" fmla="*/ 639428 h 671064"/>
                  <a:gd name="connsiteX5" fmla="*/ 551735 w 2412914"/>
                  <a:gd name="connsiteY5" fmla="*/ 636363 h 671064"/>
                  <a:gd name="connsiteX6" fmla="*/ 546625 w 2412914"/>
                  <a:gd name="connsiteY6" fmla="*/ 647147 h 671064"/>
                  <a:gd name="connsiteX7" fmla="*/ 551735 w 2412914"/>
                  <a:gd name="connsiteY7" fmla="*/ 636363 h 671064"/>
                  <a:gd name="connsiteX8" fmla="*/ 0 w 2412914"/>
                  <a:gd name="connsiteY8" fmla="*/ 428224 h 671064"/>
                  <a:gd name="connsiteX9" fmla="*/ 25124 w 2412914"/>
                  <a:gd name="connsiteY9" fmla="*/ 440326 h 671064"/>
                  <a:gd name="connsiteX10" fmla="*/ 0 w 2412914"/>
                  <a:gd name="connsiteY10" fmla="*/ 428224 h 671064"/>
                  <a:gd name="connsiteX11" fmla="*/ 2412914 w 2412914"/>
                  <a:gd name="connsiteY11" fmla="*/ 427976 h 671064"/>
                  <a:gd name="connsiteX12" fmla="*/ 2412914 w 2412914"/>
                  <a:gd name="connsiteY12" fmla="*/ 515676 h 671064"/>
                  <a:gd name="connsiteX13" fmla="*/ 2384864 w 2412914"/>
                  <a:gd name="connsiteY13" fmla="*/ 441488 h 671064"/>
                  <a:gd name="connsiteX14" fmla="*/ 2412914 w 2412914"/>
                  <a:gd name="connsiteY14" fmla="*/ 427976 h 671064"/>
                  <a:gd name="connsiteX15" fmla="*/ 111174 w 2412914"/>
                  <a:gd name="connsiteY15" fmla="*/ 288438 h 671064"/>
                  <a:gd name="connsiteX16" fmla="*/ 134384 w 2412914"/>
                  <a:gd name="connsiteY16" fmla="*/ 296504 h 671064"/>
                  <a:gd name="connsiteX17" fmla="*/ 359504 w 2412914"/>
                  <a:gd name="connsiteY17" fmla="*/ 401178 h 671064"/>
                  <a:gd name="connsiteX18" fmla="*/ 540892 w 2412914"/>
                  <a:gd name="connsiteY18" fmla="*/ 485060 h 671064"/>
                  <a:gd name="connsiteX19" fmla="*/ 558814 w 2412914"/>
                  <a:gd name="connsiteY19" fmla="*/ 499041 h 671064"/>
                  <a:gd name="connsiteX20" fmla="*/ 591076 w 2412914"/>
                  <a:gd name="connsiteY20" fmla="*/ 513021 h 671064"/>
                  <a:gd name="connsiteX21" fmla="*/ 598964 w 2412914"/>
                  <a:gd name="connsiteY21" fmla="*/ 536680 h 671064"/>
                  <a:gd name="connsiteX22" fmla="*/ 551735 w 2412914"/>
                  <a:gd name="connsiteY22" fmla="*/ 636363 h 671064"/>
                  <a:gd name="connsiteX23" fmla="*/ 420197 w 2412914"/>
                  <a:gd name="connsiteY23" fmla="*/ 602541 h 671064"/>
                  <a:gd name="connsiteX24" fmla="*/ 177352 w 2412914"/>
                  <a:gd name="connsiteY24" fmla="*/ 513658 h 671064"/>
                  <a:gd name="connsiteX25" fmla="*/ 25124 w 2412914"/>
                  <a:gd name="connsiteY25" fmla="*/ 440326 h 671064"/>
                  <a:gd name="connsiteX26" fmla="*/ 31504 w 2412914"/>
                  <a:gd name="connsiteY26" fmla="*/ 428063 h 671064"/>
                  <a:gd name="connsiteX27" fmla="*/ 97104 w 2412914"/>
                  <a:gd name="connsiteY27" fmla="*/ 300806 h 671064"/>
                  <a:gd name="connsiteX28" fmla="*/ 111174 w 2412914"/>
                  <a:gd name="connsiteY28" fmla="*/ 288438 h 671064"/>
                  <a:gd name="connsiteX29" fmla="*/ 2202142 w 2412914"/>
                  <a:gd name="connsiteY29" fmla="*/ 788 h 671064"/>
                  <a:gd name="connsiteX30" fmla="*/ 2233951 w 2412914"/>
                  <a:gd name="connsiteY30" fmla="*/ 34461 h 671064"/>
                  <a:gd name="connsiteX31" fmla="*/ 2323569 w 2412914"/>
                  <a:gd name="connsiteY31" fmla="*/ 268184 h 671064"/>
                  <a:gd name="connsiteX32" fmla="*/ 2344001 w 2412914"/>
                  <a:gd name="connsiteY32" fmla="*/ 330201 h 671064"/>
                  <a:gd name="connsiteX33" fmla="*/ 2376264 w 2412914"/>
                  <a:gd name="connsiteY33" fmla="*/ 418743 h 671064"/>
                  <a:gd name="connsiteX34" fmla="*/ 2384864 w 2412914"/>
                  <a:gd name="connsiteY34" fmla="*/ 441488 h 671064"/>
                  <a:gd name="connsiteX35" fmla="*/ 2235048 w 2412914"/>
                  <a:gd name="connsiteY35" fmla="*/ 513658 h 671064"/>
                  <a:gd name="connsiteX36" fmla="*/ 1992203 w 2412914"/>
                  <a:gd name="connsiteY36" fmla="*/ 602541 h 671064"/>
                  <a:gd name="connsiteX37" fmla="*/ 1848745 w 2412914"/>
                  <a:gd name="connsiteY37" fmla="*/ 639428 h 671064"/>
                  <a:gd name="connsiteX38" fmla="*/ 1837123 w 2412914"/>
                  <a:gd name="connsiteY38" fmla="*/ 605149 h 671064"/>
                  <a:gd name="connsiteX39" fmla="*/ 1747505 w 2412914"/>
                  <a:gd name="connsiteY39" fmla="*/ 344899 h 671064"/>
                  <a:gd name="connsiteX40" fmla="*/ 1699828 w 2412914"/>
                  <a:gd name="connsiteY40" fmla="*/ 201509 h 671064"/>
                  <a:gd name="connsiteX41" fmla="*/ 1717752 w 2412914"/>
                  <a:gd name="connsiteY41" fmla="*/ 161719 h 671064"/>
                  <a:gd name="connsiteX42" fmla="*/ 1727432 w 2412914"/>
                  <a:gd name="connsiteY42" fmla="*/ 157059 h 671064"/>
                  <a:gd name="connsiteX43" fmla="*/ 1898781 w 2412914"/>
                  <a:gd name="connsiteY43" fmla="*/ 101138 h 671064"/>
                  <a:gd name="connsiteX44" fmla="*/ 2178388 w 2412914"/>
                  <a:gd name="connsiteY44" fmla="*/ 7577 h 671064"/>
                  <a:gd name="connsiteX45" fmla="*/ 2202142 w 2412914"/>
                  <a:gd name="connsiteY45" fmla="*/ 788 h 671064"/>
                  <a:gd name="connsiteX0" fmla="*/ 1823621 w 2387790"/>
                  <a:gd name="connsiteY0" fmla="*/ 639428 h 671064"/>
                  <a:gd name="connsiteX1" fmla="*/ 1826238 w 2387790"/>
                  <a:gd name="connsiteY1" fmla="*/ 647147 h 671064"/>
                  <a:gd name="connsiteX2" fmla="*/ 2387790 w 2387790"/>
                  <a:gd name="connsiteY2" fmla="*/ 647147 h 671064"/>
                  <a:gd name="connsiteX3" fmla="*/ 2387790 w 2387790"/>
                  <a:gd name="connsiteY3" fmla="*/ 671064 h 671064"/>
                  <a:gd name="connsiteX4" fmla="*/ 1823621 w 2387790"/>
                  <a:gd name="connsiteY4" fmla="*/ 639428 h 671064"/>
                  <a:gd name="connsiteX5" fmla="*/ 526611 w 2387790"/>
                  <a:gd name="connsiteY5" fmla="*/ 636363 h 671064"/>
                  <a:gd name="connsiteX6" fmla="*/ 521501 w 2387790"/>
                  <a:gd name="connsiteY6" fmla="*/ 647147 h 671064"/>
                  <a:gd name="connsiteX7" fmla="*/ 526611 w 2387790"/>
                  <a:gd name="connsiteY7" fmla="*/ 636363 h 671064"/>
                  <a:gd name="connsiteX8" fmla="*/ 2387790 w 2387790"/>
                  <a:gd name="connsiteY8" fmla="*/ 427976 h 671064"/>
                  <a:gd name="connsiteX9" fmla="*/ 2387790 w 2387790"/>
                  <a:gd name="connsiteY9" fmla="*/ 515676 h 671064"/>
                  <a:gd name="connsiteX10" fmla="*/ 2359740 w 2387790"/>
                  <a:gd name="connsiteY10" fmla="*/ 441488 h 671064"/>
                  <a:gd name="connsiteX11" fmla="*/ 2387790 w 2387790"/>
                  <a:gd name="connsiteY11" fmla="*/ 427976 h 671064"/>
                  <a:gd name="connsiteX12" fmla="*/ 86050 w 2387790"/>
                  <a:gd name="connsiteY12" fmla="*/ 288438 h 671064"/>
                  <a:gd name="connsiteX13" fmla="*/ 109260 w 2387790"/>
                  <a:gd name="connsiteY13" fmla="*/ 296504 h 671064"/>
                  <a:gd name="connsiteX14" fmla="*/ 334380 w 2387790"/>
                  <a:gd name="connsiteY14" fmla="*/ 401178 h 671064"/>
                  <a:gd name="connsiteX15" fmla="*/ 515768 w 2387790"/>
                  <a:gd name="connsiteY15" fmla="*/ 485060 h 671064"/>
                  <a:gd name="connsiteX16" fmla="*/ 533690 w 2387790"/>
                  <a:gd name="connsiteY16" fmla="*/ 499041 h 671064"/>
                  <a:gd name="connsiteX17" fmla="*/ 565952 w 2387790"/>
                  <a:gd name="connsiteY17" fmla="*/ 513021 h 671064"/>
                  <a:gd name="connsiteX18" fmla="*/ 573840 w 2387790"/>
                  <a:gd name="connsiteY18" fmla="*/ 536680 h 671064"/>
                  <a:gd name="connsiteX19" fmla="*/ 526611 w 2387790"/>
                  <a:gd name="connsiteY19" fmla="*/ 636363 h 671064"/>
                  <a:gd name="connsiteX20" fmla="*/ 395073 w 2387790"/>
                  <a:gd name="connsiteY20" fmla="*/ 602541 h 671064"/>
                  <a:gd name="connsiteX21" fmla="*/ 152228 w 2387790"/>
                  <a:gd name="connsiteY21" fmla="*/ 513658 h 671064"/>
                  <a:gd name="connsiteX22" fmla="*/ 0 w 2387790"/>
                  <a:gd name="connsiteY22" fmla="*/ 440326 h 671064"/>
                  <a:gd name="connsiteX23" fmla="*/ 6380 w 2387790"/>
                  <a:gd name="connsiteY23" fmla="*/ 428063 h 671064"/>
                  <a:gd name="connsiteX24" fmla="*/ 71980 w 2387790"/>
                  <a:gd name="connsiteY24" fmla="*/ 300806 h 671064"/>
                  <a:gd name="connsiteX25" fmla="*/ 86050 w 2387790"/>
                  <a:gd name="connsiteY25" fmla="*/ 288438 h 671064"/>
                  <a:gd name="connsiteX26" fmla="*/ 2177018 w 2387790"/>
                  <a:gd name="connsiteY26" fmla="*/ 788 h 671064"/>
                  <a:gd name="connsiteX27" fmla="*/ 2208827 w 2387790"/>
                  <a:gd name="connsiteY27" fmla="*/ 34461 h 671064"/>
                  <a:gd name="connsiteX28" fmla="*/ 2298445 w 2387790"/>
                  <a:gd name="connsiteY28" fmla="*/ 268184 h 671064"/>
                  <a:gd name="connsiteX29" fmla="*/ 2318877 w 2387790"/>
                  <a:gd name="connsiteY29" fmla="*/ 330201 h 671064"/>
                  <a:gd name="connsiteX30" fmla="*/ 2351140 w 2387790"/>
                  <a:gd name="connsiteY30" fmla="*/ 418743 h 671064"/>
                  <a:gd name="connsiteX31" fmla="*/ 2359740 w 2387790"/>
                  <a:gd name="connsiteY31" fmla="*/ 441488 h 671064"/>
                  <a:gd name="connsiteX32" fmla="*/ 2209924 w 2387790"/>
                  <a:gd name="connsiteY32" fmla="*/ 513658 h 671064"/>
                  <a:gd name="connsiteX33" fmla="*/ 1967079 w 2387790"/>
                  <a:gd name="connsiteY33" fmla="*/ 602541 h 671064"/>
                  <a:gd name="connsiteX34" fmla="*/ 1823621 w 2387790"/>
                  <a:gd name="connsiteY34" fmla="*/ 639428 h 671064"/>
                  <a:gd name="connsiteX35" fmla="*/ 1811999 w 2387790"/>
                  <a:gd name="connsiteY35" fmla="*/ 605149 h 671064"/>
                  <a:gd name="connsiteX36" fmla="*/ 1722381 w 2387790"/>
                  <a:gd name="connsiteY36" fmla="*/ 344899 h 671064"/>
                  <a:gd name="connsiteX37" fmla="*/ 1674704 w 2387790"/>
                  <a:gd name="connsiteY37" fmla="*/ 201509 h 671064"/>
                  <a:gd name="connsiteX38" fmla="*/ 1692628 w 2387790"/>
                  <a:gd name="connsiteY38" fmla="*/ 161719 h 671064"/>
                  <a:gd name="connsiteX39" fmla="*/ 1702308 w 2387790"/>
                  <a:gd name="connsiteY39" fmla="*/ 157059 h 671064"/>
                  <a:gd name="connsiteX40" fmla="*/ 1873657 w 2387790"/>
                  <a:gd name="connsiteY40" fmla="*/ 101138 h 671064"/>
                  <a:gd name="connsiteX41" fmla="*/ 2153264 w 2387790"/>
                  <a:gd name="connsiteY41" fmla="*/ 7577 h 671064"/>
                  <a:gd name="connsiteX42" fmla="*/ 2177018 w 2387790"/>
                  <a:gd name="connsiteY42" fmla="*/ 788 h 671064"/>
                  <a:gd name="connsiteX0" fmla="*/ 1823621 w 2387790"/>
                  <a:gd name="connsiteY0" fmla="*/ 639428 h 647147"/>
                  <a:gd name="connsiteX1" fmla="*/ 1826238 w 2387790"/>
                  <a:gd name="connsiteY1" fmla="*/ 647147 h 647147"/>
                  <a:gd name="connsiteX2" fmla="*/ 2387790 w 2387790"/>
                  <a:gd name="connsiteY2" fmla="*/ 647147 h 647147"/>
                  <a:gd name="connsiteX3" fmla="*/ 1823621 w 2387790"/>
                  <a:gd name="connsiteY3" fmla="*/ 639428 h 647147"/>
                  <a:gd name="connsiteX4" fmla="*/ 526611 w 2387790"/>
                  <a:gd name="connsiteY4" fmla="*/ 636363 h 647147"/>
                  <a:gd name="connsiteX5" fmla="*/ 521501 w 2387790"/>
                  <a:gd name="connsiteY5" fmla="*/ 647147 h 647147"/>
                  <a:gd name="connsiteX6" fmla="*/ 526611 w 2387790"/>
                  <a:gd name="connsiteY6" fmla="*/ 636363 h 647147"/>
                  <a:gd name="connsiteX7" fmla="*/ 2387790 w 2387790"/>
                  <a:gd name="connsiteY7" fmla="*/ 427976 h 647147"/>
                  <a:gd name="connsiteX8" fmla="*/ 2387790 w 2387790"/>
                  <a:gd name="connsiteY8" fmla="*/ 515676 h 647147"/>
                  <a:gd name="connsiteX9" fmla="*/ 2359740 w 2387790"/>
                  <a:gd name="connsiteY9" fmla="*/ 441488 h 647147"/>
                  <a:gd name="connsiteX10" fmla="*/ 2387790 w 2387790"/>
                  <a:gd name="connsiteY10" fmla="*/ 427976 h 647147"/>
                  <a:gd name="connsiteX11" fmla="*/ 86050 w 2387790"/>
                  <a:gd name="connsiteY11" fmla="*/ 288438 h 647147"/>
                  <a:gd name="connsiteX12" fmla="*/ 109260 w 2387790"/>
                  <a:gd name="connsiteY12" fmla="*/ 296504 h 647147"/>
                  <a:gd name="connsiteX13" fmla="*/ 334380 w 2387790"/>
                  <a:gd name="connsiteY13" fmla="*/ 401178 h 647147"/>
                  <a:gd name="connsiteX14" fmla="*/ 515768 w 2387790"/>
                  <a:gd name="connsiteY14" fmla="*/ 485060 h 647147"/>
                  <a:gd name="connsiteX15" fmla="*/ 533690 w 2387790"/>
                  <a:gd name="connsiteY15" fmla="*/ 499041 h 647147"/>
                  <a:gd name="connsiteX16" fmla="*/ 565952 w 2387790"/>
                  <a:gd name="connsiteY16" fmla="*/ 513021 h 647147"/>
                  <a:gd name="connsiteX17" fmla="*/ 573840 w 2387790"/>
                  <a:gd name="connsiteY17" fmla="*/ 536680 h 647147"/>
                  <a:gd name="connsiteX18" fmla="*/ 526611 w 2387790"/>
                  <a:gd name="connsiteY18" fmla="*/ 636363 h 647147"/>
                  <a:gd name="connsiteX19" fmla="*/ 395073 w 2387790"/>
                  <a:gd name="connsiteY19" fmla="*/ 602541 h 647147"/>
                  <a:gd name="connsiteX20" fmla="*/ 152228 w 2387790"/>
                  <a:gd name="connsiteY20" fmla="*/ 513658 h 647147"/>
                  <a:gd name="connsiteX21" fmla="*/ 0 w 2387790"/>
                  <a:gd name="connsiteY21" fmla="*/ 440326 h 647147"/>
                  <a:gd name="connsiteX22" fmla="*/ 6380 w 2387790"/>
                  <a:gd name="connsiteY22" fmla="*/ 428063 h 647147"/>
                  <a:gd name="connsiteX23" fmla="*/ 71980 w 2387790"/>
                  <a:gd name="connsiteY23" fmla="*/ 300806 h 647147"/>
                  <a:gd name="connsiteX24" fmla="*/ 86050 w 2387790"/>
                  <a:gd name="connsiteY24" fmla="*/ 288438 h 647147"/>
                  <a:gd name="connsiteX25" fmla="*/ 2177018 w 2387790"/>
                  <a:gd name="connsiteY25" fmla="*/ 788 h 647147"/>
                  <a:gd name="connsiteX26" fmla="*/ 2208827 w 2387790"/>
                  <a:gd name="connsiteY26" fmla="*/ 34461 h 647147"/>
                  <a:gd name="connsiteX27" fmla="*/ 2298445 w 2387790"/>
                  <a:gd name="connsiteY27" fmla="*/ 268184 h 647147"/>
                  <a:gd name="connsiteX28" fmla="*/ 2318877 w 2387790"/>
                  <a:gd name="connsiteY28" fmla="*/ 330201 h 647147"/>
                  <a:gd name="connsiteX29" fmla="*/ 2351140 w 2387790"/>
                  <a:gd name="connsiteY29" fmla="*/ 418743 h 647147"/>
                  <a:gd name="connsiteX30" fmla="*/ 2359740 w 2387790"/>
                  <a:gd name="connsiteY30" fmla="*/ 441488 h 647147"/>
                  <a:gd name="connsiteX31" fmla="*/ 2209924 w 2387790"/>
                  <a:gd name="connsiteY31" fmla="*/ 513658 h 647147"/>
                  <a:gd name="connsiteX32" fmla="*/ 1967079 w 2387790"/>
                  <a:gd name="connsiteY32" fmla="*/ 602541 h 647147"/>
                  <a:gd name="connsiteX33" fmla="*/ 1823621 w 2387790"/>
                  <a:gd name="connsiteY33" fmla="*/ 639428 h 647147"/>
                  <a:gd name="connsiteX34" fmla="*/ 1811999 w 2387790"/>
                  <a:gd name="connsiteY34" fmla="*/ 605149 h 647147"/>
                  <a:gd name="connsiteX35" fmla="*/ 1722381 w 2387790"/>
                  <a:gd name="connsiteY35" fmla="*/ 344899 h 647147"/>
                  <a:gd name="connsiteX36" fmla="*/ 1674704 w 2387790"/>
                  <a:gd name="connsiteY36" fmla="*/ 201509 h 647147"/>
                  <a:gd name="connsiteX37" fmla="*/ 1692628 w 2387790"/>
                  <a:gd name="connsiteY37" fmla="*/ 161719 h 647147"/>
                  <a:gd name="connsiteX38" fmla="*/ 1702308 w 2387790"/>
                  <a:gd name="connsiteY38" fmla="*/ 157059 h 647147"/>
                  <a:gd name="connsiteX39" fmla="*/ 1873657 w 2387790"/>
                  <a:gd name="connsiteY39" fmla="*/ 101138 h 647147"/>
                  <a:gd name="connsiteX40" fmla="*/ 2153264 w 2387790"/>
                  <a:gd name="connsiteY40" fmla="*/ 7577 h 647147"/>
                  <a:gd name="connsiteX41" fmla="*/ 2177018 w 2387790"/>
                  <a:gd name="connsiteY41" fmla="*/ 788 h 647147"/>
                  <a:gd name="connsiteX0" fmla="*/ 1823621 w 2387790"/>
                  <a:gd name="connsiteY0" fmla="*/ 639428 h 647147"/>
                  <a:gd name="connsiteX1" fmla="*/ 1826238 w 2387790"/>
                  <a:gd name="connsiteY1" fmla="*/ 647147 h 647147"/>
                  <a:gd name="connsiteX2" fmla="*/ 1823621 w 2387790"/>
                  <a:gd name="connsiteY2" fmla="*/ 639428 h 647147"/>
                  <a:gd name="connsiteX3" fmla="*/ 526611 w 2387790"/>
                  <a:gd name="connsiteY3" fmla="*/ 636363 h 647147"/>
                  <a:gd name="connsiteX4" fmla="*/ 521501 w 2387790"/>
                  <a:gd name="connsiteY4" fmla="*/ 647147 h 647147"/>
                  <a:gd name="connsiteX5" fmla="*/ 526611 w 2387790"/>
                  <a:gd name="connsiteY5" fmla="*/ 636363 h 647147"/>
                  <a:gd name="connsiteX6" fmla="*/ 2387790 w 2387790"/>
                  <a:gd name="connsiteY6" fmla="*/ 427976 h 647147"/>
                  <a:gd name="connsiteX7" fmla="*/ 2387790 w 2387790"/>
                  <a:gd name="connsiteY7" fmla="*/ 515676 h 647147"/>
                  <a:gd name="connsiteX8" fmla="*/ 2359740 w 2387790"/>
                  <a:gd name="connsiteY8" fmla="*/ 441488 h 647147"/>
                  <a:gd name="connsiteX9" fmla="*/ 2387790 w 2387790"/>
                  <a:gd name="connsiteY9" fmla="*/ 427976 h 647147"/>
                  <a:gd name="connsiteX10" fmla="*/ 86050 w 2387790"/>
                  <a:gd name="connsiteY10" fmla="*/ 288438 h 647147"/>
                  <a:gd name="connsiteX11" fmla="*/ 109260 w 2387790"/>
                  <a:gd name="connsiteY11" fmla="*/ 296504 h 647147"/>
                  <a:gd name="connsiteX12" fmla="*/ 334380 w 2387790"/>
                  <a:gd name="connsiteY12" fmla="*/ 401178 h 647147"/>
                  <a:gd name="connsiteX13" fmla="*/ 515768 w 2387790"/>
                  <a:gd name="connsiteY13" fmla="*/ 485060 h 647147"/>
                  <a:gd name="connsiteX14" fmla="*/ 533690 w 2387790"/>
                  <a:gd name="connsiteY14" fmla="*/ 499041 h 647147"/>
                  <a:gd name="connsiteX15" fmla="*/ 565952 w 2387790"/>
                  <a:gd name="connsiteY15" fmla="*/ 513021 h 647147"/>
                  <a:gd name="connsiteX16" fmla="*/ 573840 w 2387790"/>
                  <a:gd name="connsiteY16" fmla="*/ 536680 h 647147"/>
                  <a:gd name="connsiteX17" fmla="*/ 526611 w 2387790"/>
                  <a:gd name="connsiteY17" fmla="*/ 636363 h 647147"/>
                  <a:gd name="connsiteX18" fmla="*/ 395073 w 2387790"/>
                  <a:gd name="connsiteY18" fmla="*/ 602541 h 647147"/>
                  <a:gd name="connsiteX19" fmla="*/ 152228 w 2387790"/>
                  <a:gd name="connsiteY19" fmla="*/ 513658 h 647147"/>
                  <a:gd name="connsiteX20" fmla="*/ 0 w 2387790"/>
                  <a:gd name="connsiteY20" fmla="*/ 440326 h 647147"/>
                  <a:gd name="connsiteX21" fmla="*/ 6380 w 2387790"/>
                  <a:gd name="connsiteY21" fmla="*/ 428063 h 647147"/>
                  <a:gd name="connsiteX22" fmla="*/ 71980 w 2387790"/>
                  <a:gd name="connsiteY22" fmla="*/ 300806 h 647147"/>
                  <a:gd name="connsiteX23" fmla="*/ 86050 w 2387790"/>
                  <a:gd name="connsiteY23" fmla="*/ 288438 h 647147"/>
                  <a:gd name="connsiteX24" fmla="*/ 2177018 w 2387790"/>
                  <a:gd name="connsiteY24" fmla="*/ 788 h 647147"/>
                  <a:gd name="connsiteX25" fmla="*/ 2208827 w 2387790"/>
                  <a:gd name="connsiteY25" fmla="*/ 34461 h 647147"/>
                  <a:gd name="connsiteX26" fmla="*/ 2298445 w 2387790"/>
                  <a:gd name="connsiteY26" fmla="*/ 268184 h 647147"/>
                  <a:gd name="connsiteX27" fmla="*/ 2318877 w 2387790"/>
                  <a:gd name="connsiteY27" fmla="*/ 330201 h 647147"/>
                  <a:gd name="connsiteX28" fmla="*/ 2351140 w 2387790"/>
                  <a:gd name="connsiteY28" fmla="*/ 418743 h 647147"/>
                  <a:gd name="connsiteX29" fmla="*/ 2359740 w 2387790"/>
                  <a:gd name="connsiteY29" fmla="*/ 441488 h 647147"/>
                  <a:gd name="connsiteX30" fmla="*/ 2209924 w 2387790"/>
                  <a:gd name="connsiteY30" fmla="*/ 513658 h 647147"/>
                  <a:gd name="connsiteX31" fmla="*/ 1967079 w 2387790"/>
                  <a:gd name="connsiteY31" fmla="*/ 602541 h 647147"/>
                  <a:gd name="connsiteX32" fmla="*/ 1823621 w 2387790"/>
                  <a:gd name="connsiteY32" fmla="*/ 639428 h 647147"/>
                  <a:gd name="connsiteX33" fmla="*/ 1811999 w 2387790"/>
                  <a:gd name="connsiteY33" fmla="*/ 605149 h 647147"/>
                  <a:gd name="connsiteX34" fmla="*/ 1722381 w 2387790"/>
                  <a:gd name="connsiteY34" fmla="*/ 344899 h 647147"/>
                  <a:gd name="connsiteX35" fmla="*/ 1674704 w 2387790"/>
                  <a:gd name="connsiteY35" fmla="*/ 201509 h 647147"/>
                  <a:gd name="connsiteX36" fmla="*/ 1692628 w 2387790"/>
                  <a:gd name="connsiteY36" fmla="*/ 161719 h 647147"/>
                  <a:gd name="connsiteX37" fmla="*/ 1702308 w 2387790"/>
                  <a:gd name="connsiteY37" fmla="*/ 157059 h 647147"/>
                  <a:gd name="connsiteX38" fmla="*/ 1873657 w 2387790"/>
                  <a:gd name="connsiteY38" fmla="*/ 101138 h 647147"/>
                  <a:gd name="connsiteX39" fmla="*/ 2153264 w 2387790"/>
                  <a:gd name="connsiteY39" fmla="*/ 7577 h 647147"/>
                  <a:gd name="connsiteX40" fmla="*/ 2177018 w 2387790"/>
                  <a:gd name="connsiteY40" fmla="*/ 788 h 647147"/>
                  <a:gd name="connsiteX0" fmla="*/ 1823621 w 2387790"/>
                  <a:gd name="connsiteY0" fmla="*/ 639428 h 647147"/>
                  <a:gd name="connsiteX1" fmla="*/ 1826238 w 2387790"/>
                  <a:gd name="connsiteY1" fmla="*/ 647147 h 647147"/>
                  <a:gd name="connsiteX2" fmla="*/ 1823621 w 2387790"/>
                  <a:gd name="connsiteY2" fmla="*/ 639428 h 647147"/>
                  <a:gd name="connsiteX3" fmla="*/ 526611 w 2387790"/>
                  <a:gd name="connsiteY3" fmla="*/ 636363 h 647147"/>
                  <a:gd name="connsiteX4" fmla="*/ 521501 w 2387790"/>
                  <a:gd name="connsiteY4" fmla="*/ 647147 h 647147"/>
                  <a:gd name="connsiteX5" fmla="*/ 526611 w 2387790"/>
                  <a:gd name="connsiteY5" fmla="*/ 636363 h 647147"/>
                  <a:gd name="connsiteX6" fmla="*/ 2387790 w 2387790"/>
                  <a:gd name="connsiteY6" fmla="*/ 427976 h 647147"/>
                  <a:gd name="connsiteX7" fmla="*/ 2359740 w 2387790"/>
                  <a:gd name="connsiteY7" fmla="*/ 441488 h 647147"/>
                  <a:gd name="connsiteX8" fmla="*/ 2387790 w 2387790"/>
                  <a:gd name="connsiteY8" fmla="*/ 427976 h 647147"/>
                  <a:gd name="connsiteX9" fmla="*/ 86050 w 2387790"/>
                  <a:gd name="connsiteY9" fmla="*/ 288438 h 647147"/>
                  <a:gd name="connsiteX10" fmla="*/ 109260 w 2387790"/>
                  <a:gd name="connsiteY10" fmla="*/ 296504 h 647147"/>
                  <a:gd name="connsiteX11" fmla="*/ 334380 w 2387790"/>
                  <a:gd name="connsiteY11" fmla="*/ 401178 h 647147"/>
                  <a:gd name="connsiteX12" fmla="*/ 515768 w 2387790"/>
                  <a:gd name="connsiteY12" fmla="*/ 485060 h 647147"/>
                  <a:gd name="connsiteX13" fmla="*/ 533690 w 2387790"/>
                  <a:gd name="connsiteY13" fmla="*/ 499041 h 647147"/>
                  <a:gd name="connsiteX14" fmla="*/ 565952 w 2387790"/>
                  <a:gd name="connsiteY14" fmla="*/ 513021 h 647147"/>
                  <a:gd name="connsiteX15" fmla="*/ 573840 w 2387790"/>
                  <a:gd name="connsiteY15" fmla="*/ 536680 h 647147"/>
                  <a:gd name="connsiteX16" fmla="*/ 526611 w 2387790"/>
                  <a:gd name="connsiteY16" fmla="*/ 636363 h 647147"/>
                  <a:gd name="connsiteX17" fmla="*/ 395073 w 2387790"/>
                  <a:gd name="connsiteY17" fmla="*/ 602541 h 647147"/>
                  <a:gd name="connsiteX18" fmla="*/ 152228 w 2387790"/>
                  <a:gd name="connsiteY18" fmla="*/ 513658 h 647147"/>
                  <a:gd name="connsiteX19" fmla="*/ 0 w 2387790"/>
                  <a:gd name="connsiteY19" fmla="*/ 440326 h 647147"/>
                  <a:gd name="connsiteX20" fmla="*/ 6380 w 2387790"/>
                  <a:gd name="connsiteY20" fmla="*/ 428063 h 647147"/>
                  <a:gd name="connsiteX21" fmla="*/ 71980 w 2387790"/>
                  <a:gd name="connsiteY21" fmla="*/ 300806 h 647147"/>
                  <a:gd name="connsiteX22" fmla="*/ 86050 w 2387790"/>
                  <a:gd name="connsiteY22" fmla="*/ 288438 h 647147"/>
                  <a:gd name="connsiteX23" fmla="*/ 2177018 w 2387790"/>
                  <a:gd name="connsiteY23" fmla="*/ 788 h 647147"/>
                  <a:gd name="connsiteX24" fmla="*/ 2208827 w 2387790"/>
                  <a:gd name="connsiteY24" fmla="*/ 34461 h 647147"/>
                  <a:gd name="connsiteX25" fmla="*/ 2298445 w 2387790"/>
                  <a:gd name="connsiteY25" fmla="*/ 268184 h 647147"/>
                  <a:gd name="connsiteX26" fmla="*/ 2318877 w 2387790"/>
                  <a:gd name="connsiteY26" fmla="*/ 330201 h 647147"/>
                  <a:gd name="connsiteX27" fmla="*/ 2351140 w 2387790"/>
                  <a:gd name="connsiteY27" fmla="*/ 418743 h 647147"/>
                  <a:gd name="connsiteX28" fmla="*/ 2359740 w 2387790"/>
                  <a:gd name="connsiteY28" fmla="*/ 441488 h 647147"/>
                  <a:gd name="connsiteX29" fmla="*/ 2209924 w 2387790"/>
                  <a:gd name="connsiteY29" fmla="*/ 513658 h 647147"/>
                  <a:gd name="connsiteX30" fmla="*/ 1967079 w 2387790"/>
                  <a:gd name="connsiteY30" fmla="*/ 602541 h 647147"/>
                  <a:gd name="connsiteX31" fmla="*/ 1823621 w 2387790"/>
                  <a:gd name="connsiteY31" fmla="*/ 639428 h 647147"/>
                  <a:gd name="connsiteX32" fmla="*/ 1811999 w 2387790"/>
                  <a:gd name="connsiteY32" fmla="*/ 605149 h 647147"/>
                  <a:gd name="connsiteX33" fmla="*/ 1722381 w 2387790"/>
                  <a:gd name="connsiteY33" fmla="*/ 344899 h 647147"/>
                  <a:gd name="connsiteX34" fmla="*/ 1674704 w 2387790"/>
                  <a:gd name="connsiteY34" fmla="*/ 201509 h 647147"/>
                  <a:gd name="connsiteX35" fmla="*/ 1692628 w 2387790"/>
                  <a:gd name="connsiteY35" fmla="*/ 161719 h 647147"/>
                  <a:gd name="connsiteX36" fmla="*/ 1702308 w 2387790"/>
                  <a:gd name="connsiteY36" fmla="*/ 157059 h 647147"/>
                  <a:gd name="connsiteX37" fmla="*/ 1873657 w 2387790"/>
                  <a:gd name="connsiteY37" fmla="*/ 101138 h 647147"/>
                  <a:gd name="connsiteX38" fmla="*/ 2153264 w 2387790"/>
                  <a:gd name="connsiteY38" fmla="*/ 7577 h 647147"/>
                  <a:gd name="connsiteX39" fmla="*/ 2177018 w 2387790"/>
                  <a:gd name="connsiteY39" fmla="*/ 788 h 647147"/>
                  <a:gd name="connsiteX0" fmla="*/ 1823621 w 2359740"/>
                  <a:gd name="connsiteY0" fmla="*/ 639428 h 647147"/>
                  <a:gd name="connsiteX1" fmla="*/ 1826238 w 2359740"/>
                  <a:gd name="connsiteY1" fmla="*/ 647147 h 647147"/>
                  <a:gd name="connsiteX2" fmla="*/ 1823621 w 2359740"/>
                  <a:gd name="connsiteY2" fmla="*/ 639428 h 647147"/>
                  <a:gd name="connsiteX3" fmla="*/ 526611 w 2359740"/>
                  <a:gd name="connsiteY3" fmla="*/ 636363 h 647147"/>
                  <a:gd name="connsiteX4" fmla="*/ 521501 w 2359740"/>
                  <a:gd name="connsiteY4" fmla="*/ 647147 h 647147"/>
                  <a:gd name="connsiteX5" fmla="*/ 526611 w 2359740"/>
                  <a:gd name="connsiteY5" fmla="*/ 636363 h 647147"/>
                  <a:gd name="connsiteX6" fmla="*/ 86050 w 2359740"/>
                  <a:gd name="connsiteY6" fmla="*/ 288438 h 647147"/>
                  <a:gd name="connsiteX7" fmla="*/ 109260 w 2359740"/>
                  <a:gd name="connsiteY7" fmla="*/ 296504 h 647147"/>
                  <a:gd name="connsiteX8" fmla="*/ 334380 w 2359740"/>
                  <a:gd name="connsiteY8" fmla="*/ 401178 h 647147"/>
                  <a:gd name="connsiteX9" fmla="*/ 515768 w 2359740"/>
                  <a:gd name="connsiteY9" fmla="*/ 485060 h 647147"/>
                  <a:gd name="connsiteX10" fmla="*/ 533690 w 2359740"/>
                  <a:gd name="connsiteY10" fmla="*/ 499041 h 647147"/>
                  <a:gd name="connsiteX11" fmla="*/ 565952 w 2359740"/>
                  <a:gd name="connsiteY11" fmla="*/ 513021 h 647147"/>
                  <a:gd name="connsiteX12" fmla="*/ 573840 w 2359740"/>
                  <a:gd name="connsiteY12" fmla="*/ 536680 h 647147"/>
                  <a:gd name="connsiteX13" fmla="*/ 526611 w 2359740"/>
                  <a:gd name="connsiteY13" fmla="*/ 636363 h 647147"/>
                  <a:gd name="connsiteX14" fmla="*/ 395073 w 2359740"/>
                  <a:gd name="connsiteY14" fmla="*/ 602541 h 647147"/>
                  <a:gd name="connsiteX15" fmla="*/ 152228 w 2359740"/>
                  <a:gd name="connsiteY15" fmla="*/ 513658 h 647147"/>
                  <a:gd name="connsiteX16" fmla="*/ 0 w 2359740"/>
                  <a:gd name="connsiteY16" fmla="*/ 440326 h 647147"/>
                  <a:gd name="connsiteX17" fmla="*/ 6380 w 2359740"/>
                  <a:gd name="connsiteY17" fmla="*/ 428063 h 647147"/>
                  <a:gd name="connsiteX18" fmla="*/ 71980 w 2359740"/>
                  <a:gd name="connsiteY18" fmla="*/ 300806 h 647147"/>
                  <a:gd name="connsiteX19" fmla="*/ 86050 w 2359740"/>
                  <a:gd name="connsiteY19" fmla="*/ 288438 h 647147"/>
                  <a:gd name="connsiteX20" fmla="*/ 2177018 w 2359740"/>
                  <a:gd name="connsiteY20" fmla="*/ 788 h 647147"/>
                  <a:gd name="connsiteX21" fmla="*/ 2208827 w 2359740"/>
                  <a:gd name="connsiteY21" fmla="*/ 34461 h 647147"/>
                  <a:gd name="connsiteX22" fmla="*/ 2298445 w 2359740"/>
                  <a:gd name="connsiteY22" fmla="*/ 268184 h 647147"/>
                  <a:gd name="connsiteX23" fmla="*/ 2318877 w 2359740"/>
                  <a:gd name="connsiteY23" fmla="*/ 330201 h 647147"/>
                  <a:gd name="connsiteX24" fmla="*/ 2351140 w 2359740"/>
                  <a:gd name="connsiteY24" fmla="*/ 418743 h 647147"/>
                  <a:gd name="connsiteX25" fmla="*/ 2359740 w 2359740"/>
                  <a:gd name="connsiteY25" fmla="*/ 441488 h 647147"/>
                  <a:gd name="connsiteX26" fmla="*/ 2209924 w 2359740"/>
                  <a:gd name="connsiteY26" fmla="*/ 513658 h 647147"/>
                  <a:gd name="connsiteX27" fmla="*/ 1967079 w 2359740"/>
                  <a:gd name="connsiteY27" fmla="*/ 602541 h 647147"/>
                  <a:gd name="connsiteX28" fmla="*/ 1823621 w 2359740"/>
                  <a:gd name="connsiteY28" fmla="*/ 639428 h 647147"/>
                  <a:gd name="connsiteX29" fmla="*/ 1811999 w 2359740"/>
                  <a:gd name="connsiteY29" fmla="*/ 605149 h 647147"/>
                  <a:gd name="connsiteX30" fmla="*/ 1722381 w 2359740"/>
                  <a:gd name="connsiteY30" fmla="*/ 344899 h 647147"/>
                  <a:gd name="connsiteX31" fmla="*/ 1674704 w 2359740"/>
                  <a:gd name="connsiteY31" fmla="*/ 201509 h 647147"/>
                  <a:gd name="connsiteX32" fmla="*/ 1692628 w 2359740"/>
                  <a:gd name="connsiteY32" fmla="*/ 161719 h 647147"/>
                  <a:gd name="connsiteX33" fmla="*/ 1702308 w 2359740"/>
                  <a:gd name="connsiteY33" fmla="*/ 157059 h 647147"/>
                  <a:gd name="connsiteX34" fmla="*/ 1873657 w 2359740"/>
                  <a:gd name="connsiteY34" fmla="*/ 101138 h 647147"/>
                  <a:gd name="connsiteX35" fmla="*/ 2153264 w 2359740"/>
                  <a:gd name="connsiteY35" fmla="*/ 7577 h 647147"/>
                  <a:gd name="connsiteX36" fmla="*/ 2177018 w 2359740"/>
                  <a:gd name="connsiteY36" fmla="*/ 788 h 6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59740" h="647147">
                    <a:moveTo>
                      <a:pt x="1823621" y="639428"/>
                    </a:moveTo>
                    <a:lnTo>
                      <a:pt x="1826238" y="647147"/>
                    </a:lnTo>
                    <a:lnTo>
                      <a:pt x="1823621" y="639428"/>
                    </a:lnTo>
                    <a:close/>
                    <a:moveTo>
                      <a:pt x="526611" y="636363"/>
                    </a:moveTo>
                    <a:lnTo>
                      <a:pt x="521501" y="647147"/>
                    </a:lnTo>
                    <a:lnTo>
                      <a:pt x="526611" y="636363"/>
                    </a:lnTo>
                    <a:close/>
                    <a:moveTo>
                      <a:pt x="86050" y="288438"/>
                    </a:moveTo>
                    <a:cubicBezTo>
                      <a:pt x="90800" y="287900"/>
                      <a:pt x="97072" y="290768"/>
                      <a:pt x="109260" y="296504"/>
                    </a:cubicBezTo>
                    <a:lnTo>
                      <a:pt x="334380" y="401178"/>
                    </a:lnTo>
                    <a:lnTo>
                      <a:pt x="515768" y="485060"/>
                    </a:lnTo>
                    <a:cubicBezTo>
                      <a:pt x="523295" y="488286"/>
                      <a:pt x="531182" y="490437"/>
                      <a:pt x="533690" y="499041"/>
                    </a:cubicBezTo>
                    <a:cubicBezTo>
                      <a:pt x="544445" y="503701"/>
                      <a:pt x="554840" y="509436"/>
                      <a:pt x="565952" y="513021"/>
                    </a:cubicBezTo>
                    <a:cubicBezTo>
                      <a:pt x="580292" y="517681"/>
                      <a:pt x="579934" y="524492"/>
                      <a:pt x="573840" y="536680"/>
                    </a:cubicBezTo>
                    <a:lnTo>
                      <a:pt x="526611" y="636363"/>
                    </a:lnTo>
                    <a:lnTo>
                      <a:pt x="395073" y="602541"/>
                    </a:lnTo>
                    <a:cubicBezTo>
                      <a:pt x="312307" y="576798"/>
                      <a:pt x="231285" y="547097"/>
                      <a:pt x="152228" y="513658"/>
                    </a:cubicBezTo>
                    <a:lnTo>
                      <a:pt x="0" y="440326"/>
                    </a:lnTo>
                    <a:lnTo>
                      <a:pt x="6380" y="428063"/>
                    </a:lnTo>
                    <a:cubicBezTo>
                      <a:pt x="28604" y="385763"/>
                      <a:pt x="50830" y="343464"/>
                      <a:pt x="71980" y="300806"/>
                    </a:cubicBezTo>
                    <a:cubicBezTo>
                      <a:pt x="78074" y="292919"/>
                      <a:pt x="81300" y="288976"/>
                      <a:pt x="86050" y="288438"/>
                    </a:cubicBezTo>
                    <a:close/>
                    <a:moveTo>
                      <a:pt x="2177018" y="788"/>
                    </a:moveTo>
                    <a:cubicBezTo>
                      <a:pt x="2194779" y="-2707"/>
                      <a:pt x="2197266" y="4888"/>
                      <a:pt x="2208827" y="34461"/>
                    </a:cubicBezTo>
                    <a:cubicBezTo>
                      <a:pt x="2239297" y="112249"/>
                      <a:pt x="2267975" y="190396"/>
                      <a:pt x="2298445" y="268184"/>
                    </a:cubicBezTo>
                    <a:cubicBezTo>
                      <a:pt x="2305972" y="287902"/>
                      <a:pt x="2314935" y="308334"/>
                      <a:pt x="2318877" y="330201"/>
                    </a:cubicBezTo>
                    <a:cubicBezTo>
                      <a:pt x="2325330" y="361388"/>
                      <a:pt x="2340027" y="389349"/>
                      <a:pt x="2351140" y="418743"/>
                    </a:cubicBezTo>
                    <a:lnTo>
                      <a:pt x="2359740" y="441488"/>
                    </a:lnTo>
                    <a:lnTo>
                      <a:pt x="2209924" y="513658"/>
                    </a:lnTo>
                    <a:cubicBezTo>
                      <a:pt x="2130867" y="547097"/>
                      <a:pt x="2049845" y="576798"/>
                      <a:pt x="1967079" y="602541"/>
                    </a:cubicBezTo>
                    <a:lnTo>
                      <a:pt x="1823621" y="639428"/>
                    </a:lnTo>
                    <a:lnTo>
                      <a:pt x="1811999" y="605149"/>
                    </a:lnTo>
                    <a:cubicBezTo>
                      <a:pt x="1782246" y="518399"/>
                      <a:pt x="1754643" y="430573"/>
                      <a:pt x="1722381" y="344899"/>
                    </a:cubicBezTo>
                    <a:cubicBezTo>
                      <a:pt x="1708759" y="296146"/>
                      <a:pt x="1689761" y="249544"/>
                      <a:pt x="1674704" y="201509"/>
                    </a:cubicBezTo>
                    <a:cubicBezTo>
                      <a:pt x="1666101" y="174265"/>
                      <a:pt x="1663234" y="171040"/>
                      <a:pt x="1692628" y="161719"/>
                    </a:cubicBezTo>
                    <a:cubicBezTo>
                      <a:pt x="1695855" y="160644"/>
                      <a:pt x="1699081" y="158493"/>
                      <a:pt x="1702308" y="157059"/>
                    </a:cubicBezTo>
                    <a:cubicBezTo>
                      <a:pt x="1760380" y="141644"/>
                      <a:pt x="1816660" y="119779"/>
                      <a:pt x="1873657" y="101138"/>
                    </a:cubicBezTo>
                    <a:lnTo>
                      <a:pt x="2153264" y="7577"/>
                    </a:lnTo>
                    <a:cubicBezTo>
                      <a:pt x="2163480" y="4350"/>
                      <a:pt x="2171098" y="1953"/>
                      <a:pt x="2177018" y="788"/>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pic>
        <p:nvPicPr>
          <p:cNvPr id="1026" name="Picture 2" descr="Python code language sign programming coding Vector Image">
            <a:extLst>
              <a:ext uri="{FF2B5EF4-FFF2-40B4-BE49-F238E27FC236}">
                <a16:creationId xmlns:a16="http://schemas.microsoft.com/office/drawing/2014/main" id="{782B775F-A3E8-64DD-9D94-DE65FD260E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79" b="10038"/>
          <a:stretch/>
        </p:blipFill>
        <p:spPr bwMode="auto">
          <a:xfrm>
            <a:off x="3088984" y="3141676"/>
            <a:ext cx="851446" cy="849131"/>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7">
            <a:extLst>
              <a:ext uri="{FF2B5EF4-FFF2-40B4-BE49-F238E27FC236}">
                <a16:creationId xmlns:a16="http://schemas.microsoft.com/office/drawing/2014/main" id="{0C5AFE2F-248B-29EC-000A-3D820ED3E769}"/>
              </a:ext>
            </a:extLst>
          </p:cNvPr>
          <p:cNvSpPr txBox="1"/>
          <p:nvPr/>
        </p:nvSpPr>
        <p:spPr>
          <a:xfrm>
            <a:off x="5835804" y="1202684"/>
            <a:ext cx="5286102" cy="2123658"/>
          </a:xfrm>
          <a:prstGeom prst="rect">
            <a:avLst/>
          </a:prstGeom>
          <a:noFill/>
        </p:spPr>
        <p:txBody>
          <a:bodyPr wrap="square" rtlCol="0" anchor="ctr">
            <a:spAutoFit/>
          </a:bodyPr>
          <a:lstStyle/>
          <a:p>
            <a:pPr algn="r"/>
            <a:r>
              <a:rPr lang="en-US" sz="6600" dirty="0">
                <a:solidFill>
                  <a:srgbClr val="FF0000"/>
                </a:solidFill>
                <a:latin typeface="Modern Love Caps" pitchFamily="82" charset="0"/>
              </a:rPr>
              <a:t>Graph </a:t>
            </a:r>
            <a:r>
              <a:rPr lang="pt-BR" sz="6600" dirty="0">
                <a:solidFill>
                  <a:srgbClr val="FF0000"/>
                </a:solidFill>
                <a:latin typeface="Modern Love Caps" pitchFamily="82" charset="0"/>
                <a:cs typeface="Arial" pitchFamily="34" charset="0"/>
              </a:rPr>
              <a:t>Data</a:t>
            </a:r>
            <a:r>
              <a:rPr lang="en-US" sz="6600" dirty="0">
                <a:solidFill>
                  <a:srgbClr val="FF0000"/>
                </a:solidFill>
                <a:latin typeface="Modern Love Caps" pitchFamily="82" charset="0"/>
                <a:cs typeface="Arial" pitchFamily="34" charset="0"/>
              </a:rPr>
              <a:t> </a:t>
            </a:r>
            <a:r>
              <a:rPr lang="pt-BR" sz="6600" dirty="0" err="1">
                <a:solidFill>
                  <a:srgbClr val="FF0000"/>
                </a:solidFill>
                <a:latin typeface="Modern Love Caps" pitchFamily="82" charset="0"/>
                <a:cs typeface="Arial" pitchFamily="34" charset="0"/>
              </a:rPr>
              <a:t>Structure</a:t>
            </a:r>
            <a:endParaRPr lang="en-US" sz="6600" dirty="0">
              <a:solidFill>
                <a:srgbClr val="FF0000"/>
              </a:solidFill>
              <a:latin typeface="Modern Love Caps" pitchFamily="82" charset="0"/>
            </a:endParaRPr>
          </a:p>
        </p:txBody>
      </p:sp>
      <p:sp>
        <p:nvSpPr>
          <p:cNvPr id="97" name="TextBox 7">
            <a:extLst>
              <a:ext uri="{FF2B5EF4-FFF2-40B4-BE49-F238E27FC236}">
                <a16:creationId xmlns:a16="http://schemas.microsoft.com/office/drawing/2014/main" id="{92284E72-B94A-5FF7-415B-DB5F352225F2}"/>
              </a:ext>
            </a:extLst>
          </p:cNvPr>
          <p:cNvSpPr txBox="1"/>
          <p:nvPr/>
        </p:nvSpPr>
        <p:spPr>
          <a:xfrm>
            <a:off x="6993240" y="4681792"/>
            <a:ext cx="4777152" cy="1015663"/>
          </a:xfrm>
          <a:prstGeom prst="rect">
            <a:avLst/>
          </a:prstGeom>
          <a:noFill/>
        </p:spPr>
        <p:txBody>
          <a:bodyPr wrap="square" rtlCol="0" anchor="ctr">
            <a:spAutoFit/>
          </a:bodyPr>
          <a:lstStyle/>
          <a:p>
            <a:pPr algn="ctr"/>
            <a:r>
              <a:rPr lang="en-US" altLang="ko-KR" sz="2000" b="1" dirty="0">
                <a:solidFill>
                  <a:schemeClr val="accent5">
                    <a:lumMod val="75000"/>
                  </a:schemeClr>
                </a:solidFill>
                <a:latin typeface="Modern Love Caps" pitchFamily="82" charset="0"/>
                <a:cs typeface="Arial" pitchFamily="34" charset="0"/>
              </a:rPr>
              <a:t>Team Members: Amanda Alves, Andre Haffner, Grecia Garcia, Samiksha </a:t>
            </a:r>
            <a:r>
              <a:rPr lang="en-US" altLang="ko-KR" sz="2000" b="1" dirty="0" err="1">
                <a:solidFill>
                  <a:schemeClr val="accent5">
                    <a:lumMod val="75000"/>
                  </a:schemeClr>
                </a:solidFill>
                <a:latin typeface="Modern Love Caps" pitchFamily="82" charset="0"/>
                <a:cs typeface="Arial" pitchFamily="34" charset="0"/>
              </a:rPr>
              <a:t>Mallaiya</a:t>
            </a:r>
            <a:r>
              <a:rPr lang="en-US" altLang="ko-KR" sz="2000" b="1" dirty="0">
                <a:solidFill>
                  <a:schemeClr val="accent5">
                    <a:lumMod val="75000"/>
                  </a:schemeClr>
                </a:solidFill>
                <a:latin typeface="Modern Love Caps" pitchFamily="82" charset="0"/>
                <a:cs typeface="Arial" pitchFamily="34" charset="0"/>
              </a:rPr>
              <a:t> and Wesley </a:t>
            </a:r>
            <a:r>
              <a:rPr lang="en-US" altLang="ko-KR" sz="2000" b="1" dirty="0" err="1">
                <a:solidFill>
                  <a:schemeClr val="accent5">
                    <a:lumMod val="75000"/>
                  </a:schemeClr>
                </a:solidFill>
                <a:latin typeface="Modern Love Caps" pitchFamily="82" charset="0"/>
                <a:cs typeface="Arial" pitchFamily="34" charset="0"/>
              </a:rPr>
              <a:t>Chinda</a:t>
            </a:r>
            <a:r>
              <a:rPr lang="en-US" altLang="ko-KR" sz="2000" b="1" dirty="0">
                <a:solidFill>
                  <a:schemeClr val="accent5">
                    <a:lumMod val="75000"/>
                  </a:schemeClr>
                </a:solidFill>
                <a:latin typeface="Modern Love Caps" pitchFamily="82" charset="0"/>
                <a:cs typeface="Arial" pitchFamily="34" charset="0"/>
              </a:rPr>
              <a:t>.</a:t>
            </a:r>
            <a:endParaRPr lang="ko-KR" altLang="en-US" sz="2000" b="1" dirty="0">
              <a:solidFill>
                <a:schemeClr val="accent5">
                  <a:lumMod val="75000"/>
                </a:schemeClr>
              </a:solidFill>
              <a:latin typeface="Modern Love Caps" pitchFamily="82" charset="0"/>
              <a:cs typeface="Arial" pitchFamily="34" charset="0"/>
            </a:endParaRPr>
          </a:p>
        </p:txBody>
      </p:sp>
    </p:spTree>
    <p:extLst>
      <p:ext uri="{BB962C8B-B14F-4D97-AF65-F5344CB8AC3E}">
        <p14:creationId xmlns:p14="http://schemas.microsoft.com/office/powerpoint/2010/main" val="1557309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5" name="Group 39">
            <a:extLst>
              <a:ext uri="{FF2B5EF4-FFF2-40B4-BE49-F238E27FC236}">
                <a16:creationId xmlns:a16="http://schemas.microsoft.com/office/drawing/2014/main" id="{0D3FF780-10B8-2D9C-7EF2-78A257E4E15D}"/>
              </a:ext>
            </a:extLst>
          </p:cNvPr>
          <p:cNvGrpSpPr/>
          <p:nvPr/>
        </p:nvGrpSpPr>
        <p:grpSpPr>
          <a:xfrm>
            <a:off x="2608965" y="1146642"/>
            <a:ext cx="9268271" cy="5418676"/>
            <a:chOff x="-548507" y="477868"/>
            <a:chExt cx="11570449" cy="6357177"/>
          </a:xfrm>
        </p:grpSpPr>
        <p:sp>
          <p:nvSpPr>
            <p:cNvPr id="56" name="Freeform: Shape 40">
              <a:extLst>
                <a:ext uri="{FF2B5EF4-FFF2-40B4-BE49-F238E27FC236}">
                  <a16:creationId xmlns:a16="http://schemas.microsoft.com/office/drawing/2014/main" id="{A569C460-E970-33D9-4DC3-CA4AC9BFC6B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7" name="Freeform: Shape 41">
              <a:extLst>
                <a:ext uri="{FF2B5EF4-FFF2-40B4-BE49-F238E27FC236}">
                  <a16:creationId xmlns:a16="http://schemas.microsoft.com/office/drawing/2014/main" id="{4AC00491-B473-8A36-FFC4-CD06D016A1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8" name="Freeform: Shape 42">
              <a:extLst>
                <a:ext uri="{FF2B5EF4-FFF2-40B4-BE49-F238E27FC236}">
                  <a16:creationId xmlns:a16="http://schemas.microsoft.com/office/drawing/2014/main" id="{5FA79491-5F38-A7E4-7A44-B69F52D773C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9" name="Freeform: Shape 43">
              <a:extLst>
                <a:ext uri="{FF2B5EF4-FFF2-40B4-BE49-F238E27FC236}">
                  <a16:creationId xmlns:a16="http://schemas.microsoft.com/office/drawing/2014/main" id="{B90FA45A-86D4-3E09-0B10-C09F97C638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0" name="Freeform: Shape 44">
              <a:extLst>
                <a:ext uri="{FF2B5EF4-FFF2-40B4-BE49-F238E27FC236}">
                  <a16:creationId xmlns:a16="http://schemas.microsoft.com/office/drawing/2014/main" id="{26A44A8D-60FC-3E8F-C4AD-C0E9546197A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1" name="Group 45">
              <a:extLst>
                <a:ext uri="{FF2B5EF4-FFF2-40B4-BE49-F238E27FC236}">
                  <a16:creationId xmlns:a16="http://schemas.microsoft.com/office/drawing/2014/main" id="{EE3AF0FC-7BCF-B86A-0638-99D7682CCE01}"/>
                </a:ext>
              </a:extLst>
            </p:cNvPr>
            <p:cNvGrpSpPr/>
            <p:nvPr/>
          </p:nvGrpSpPr>
          <p:grpSpPr>
            <a:xfrm>
              <a:off x="1606" y="6382978"/>
              <a:ext cx="413937" cy="115242"/>
              <a:chOff x="5955" y="6353672"/>
              <a:chExt cx="413937" cy="115242"/>
            </a:xfrm>
          </p:grpSpPr>
          <p:sp>
            <p:nvSpPr>
              <p:cNvPr id="66" name="Rectangle: Rounded Corners 50">
                <a:extLst>
                  <a:ext uri="{FF2B5EF4-FFF2-40B4-BE49-F238E27FC236}">
                    <a16:creationId xmlns:a16="http://schemas.microsoft.com/office/drawing/2014/main" id="{73F49E3C-7D60-6B0E-D118-79BF6F2C78F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51">
                <a:extLst>
                  <a:ext uri="{FF2B5EF4-FFF2-40B4-BE49-F238E27FC236}">
                    <a16:creationId xmlns:a16="http://schemas.microsoft.com/office/drawing/2014/main" id="{BF27600A-4C45-29FA-A6FF-1610DE25B5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6">
              <a:extLst>
                <a:ext uri="{FF2B5EF4-FFF2-40B4-BE49-F238E27FC236}">
                  <a16:creationId xmlns:a16="http://schemas.microsoft.com/office/drawing/2014/main" id="{1D0416E9-1E2D-DF22-8B90-2448FDD65B43}"/>
                </a:ext>
              </a:extLst>
            </p:cNvPr>
            <p:cNvGrpSpPr/>
            <p:nvPr/>
          </p:nvGrpSpPr>
          <p:grpSpPr>
            <a:xfrm>
              <a:off x="9855291" y="6381600"/>
              <a:ext cx="885989" cy="115242"/>
              <a:chOff x="5955" y="6353672"/>
              <a:chExt cx="413937" cy="115242"/>
            </a:xfrm>
          </p:grpSpPr>
          <p:sp>
            <p:nvSpPr>
              <p:cNvPr id="64" name="Rectangle: Rounded Corners 48">
                <a:extLst>
                  <a:ext uri="{FF2B5EF4-FFF2-40B4-BE49-F238E27FC236}">
                    <a16:creationId xmlns:a16="http://schemas.microsoft.com/office/drawing/2014/main" id="{4B1813C6-667D-CE7B-8FF6-C906BEA4088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9">
                <a:extLst>
                  <a:ext uri="{FF2B5EF4-FFF2-40B4-BE49-F238E27FC236}">
                    <a16:creationId xmlns:a16="http://schemas.microsoft.com/office/drawing/2014/main" id="{806A6105-3CF0-2752-955A-B1D232F949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Freeform: Shape 47">
              <a:extLst>
                <a:ext uri="{FF2B5EF4-FFF2-40B4-BE49-F238E27FC236}">
                  <a16:creationId xmlns:a16="http://schemas.microsoft.com/office/drawing/2014/main" id="{3DF1AC5A-9D90-3DE7-D4B9-EC64E26ABA8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72" name="텍스트 개체 틀 43">
            <a:extLst>
              <a:ext uri="{FF2B5EF4-FFF2-40B4-BE49-F238E27FC236}">
                <a16:creationId xmlns:a16="http://schemas.microsoft.com/office/drawing/2014/main" id="{BDA49916-105D-9001-0CB2-DFFFD1027CB5}"/>
              </a:ext>
            </a:extLst>
          </p:cNvPr>
          <p:cNvSpPr>
            <a:spLocks noGrp="1"/>
          </p:cNvSpPr>
          <p:nvPr>
            <p:ph type="body" sz="quarter" idx="10"/>
          </p:nvPr>
        </p:nvSpPr>
        <p:spPr>
          <a:xfrm>
            <a:off x="323529" y="339509"/>
            <a:ext cx="11573197" cy="724247"/>
          </a:xfrm>
        </p:spPr>
        <p:txBody>
          <a:bodyPr/>
          <a:lstStyle/>
          <a:p>
            <a:r>
              <a:rPr lang="pt-BR" altLang="ko-KR" sz="6600" b="1" dirty="0">
                <a:solidFill>
                  <a:schemeClr val="accent1">
                    <a:lumMod val="50000"/>
                  </a:schemeClr>
                </a:solidFill>
                <a:latin typeface="Modern Love Caps" pitchFamily="82" charset="0"/>
              </a:rPr>
              <a:t>Print </a:t>
            </a:r>
            <a:r>
              <a:rPr lang="pt-BR" altLang="ko-KR" sz="6600" b="1" dirty="0" err="1">
                <a:solidFill>
                  <a:schemeClr val="accent1">
                    <a:lumMod val="50000"/>
                  </a:schemeClr>
                </a:solidFill>
                <a:latin typeface="Modern Love Caps" pitchFamily="82" charset="0"/>
              </a:rPr>
              <a:t>Vertices</a:t>
            </a:r>
            <a:endParaRPr lang="en-US" altLang="ko-KR" sz="6600" dirty="0">
              <a:solidFill>
                <a:schemeClr val="accent1">
                  <a:lumMod val="50000"/>
                </a:schemeClr>
              </a:solidFill>
              <a:latin typeface="Modern Love Caps" pitchFamily="82" charset="0"/>
            </a:endParaRPr>
          </a:p>
        </p:txBody>
      </p:sp>
      <p:sp>
        <p:nvSpPr>
          <p:cNvPr id="73" name="TextBox 34">
            <a:extLst>
              <a:ext uri="{FF2B5EF4-FFF2-40B4-BE49-F238E27FC236}">
                <a16:creationId xmlns:a16="http://schemas.microsoft.com/office/drawing/2014/main" id="{838C7580-9919-3334-8E69-1011C6C4AA0D}"/>
              </a:ext>
            </a:extLst>
          </p:cNvPr>
          <p:cNvSpPr txBox="1"/>
          <p:nvPr/>
        </p:nvSpPr>
        <p:spPr>
          <a:xfrm>
            <a:off x="105226" y="2466924"/>
            <a:ext cx="3199557" cy="2123658"/>
          </a:xfrm>
          <a:prstGeom prst="rect">
            <a:avLst/>
          </a:prstGeom>
          <a:noFill/>
        </p:spPr>
        <p:txBody>
          <a:bodyPr wrap="square" rtlCol="0">
            <a:spAutoFit/>
          </a:bodyPr>
          <a:lstStyle/>
          <a:p>
            <a:pPr algn="ctr"/>
            <a:r>
              <a:rPr lang="pt-BR" sz="4400" b="0" i="0" u="none" strike="noStrike" dirty="0">
                <a:solidFill>
                  <a:srgbClr val="000000"/>
                </a:solidFill>
                <a:effectLst/>
                <a:latin typeface="Modern Love Caps" pitchFamily="82" charset="0"/>
              </a:rPr>
              <a:t>Display </a:t>
            </a:r>
            <a:r>
              <a:rPr lang="pt-BR" sz="4400" b="0" i="0" u="none" strike="noStrike" dirty="0" err="1">
                <a:solidFill>
                  <a:srgbClr val="000000"/>
                </a:solidFill>
                <a:effectLst/>
                <a:latin typeface="Modern Love Caps" pitchFamily="82" charset="0"/>
              </a:rPr>
              <a:t>all</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the</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graph’s</a:t>
            </a:r>
            <a:r>
              <a:rPr lang="pt-BR" sz="4400" b="0" i="0" u="none" strike="noStrike" dirty="0">
                <a:solidFill>
                  <a:srgbClr val="000000"/>
                </a:solidFill>
                <a:effectLst/>
                <a:latin typeface="Modern Love Caps" pitchFamily="82" charset="0"/>
              </a:rPr>
              <a:t> vértices.</a:t>
            </a:r>
            <a:endParaRPr lang="ko-KR" altLang="en-US" sz="4400" b="1" spc="300" dirty="0">
              <a:solidFill>
                <a:schemeClr val="accent4"/>
              </a:solidFill>
              <a:latin typeface="Modern Love Caps" pitchFamily="82" charset="0"/>
              <a:cs typeface="Calibri" pitchFamily="34" charset="0"/>
            </a:endParaRPr>
          </a:p>
        </p:txBody>
      </p:sp>
      <p:pic>
        <p:nvPicPr>
          <p:cNvPr id="3" name="Imagem 2" descr="Tela de computador&#10;&#10;Descrição gerada automaticamente">
            <a:extLst>
              <a:ext uri="{FF2B5EF4-FFF2-40B4-BE49-F238E27FC236}">
                <a16:creationId xmlns:a16="http://schemas.microsoft.com/office/drawing/2014/main" id="{DC902B1A-5535-6B10-CC4F-E1B0D83D3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516" y="1471133"/>
            <a:ext cx="6618940" cy="4298475"/>
          </a:xfrm>
          <a:prstGeom prst="rect">
            <a:avLst/>
          </a:prstGeom>
        </p:spPr>
      </p:pic>
    </p:spTree>
    <p:extLst>
      <p:ext uri="{BB962C8B-B14F-4D97-AF65-F5344CB8AC3E}">
        <p14:creationId xmlns:p14="http://schemas.microsoft.com/office/powerpoint/2010/main" val="638324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5" name="Group 39">
            <a:extLst>
              <a:ext uri="{FF2B5EF4-FFF2-40B4-BE49-F238E27FC236}">
                <a16:creationId xmlns:a16="http://schemas.microsoft.com/office/drawing/2014/main" id="{0D3FF780-10B8-2D9C-7EF2-78A257E4E15D}"/>
              </a:ext>
            </a:extLst>
          </p:cNvPr>
          <p:cNvGrpSpPr/>
          <p:nvPr/>
        </p:nvGrpSpPr>
        <p:grpSpPr>
          <a:xfrm>
            <a:off x="2608965" y="1146642"/>
            <a:ext cx="9268271" cy="5418676"/>
            <a:chOff x="-548507" y="477868"/>
            <a:chExt cx="11570449" cy="6357177"/>
          </a:xfrm>
        </p:grpSpPr>
        <p:sp>
          <p:nvSpPr>
            <p:cNvPr id="56" name="Freeform: Shape 40">
              <a:extLst>
                <a:ext uri="{FF2B5EF4-FFF2-40B4-BE49-F238E27FC236}">
                  <a16:creationId xmlns:a16="http://schemas.microsoft.com/office/drawing/2014/main" id="{A569C460-E970-33D9-4DC3-CA4AC9BFC6B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7" name="Freeform: Shape 41">
              <a:extLst>
                <a:ext uri="{FF2B5EF4-FFF2-40B4-BE49-F238E27FC236}">
                  <a16:creationId xmlns:a16="http://schemas.microsoft.com/office/drawing/2014/main" id="{4AC00491-B473-8A36-FFC4-CD06D016A1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8" name="Freeform: Shape 42">
              <a:extLst>
                <a:ext uri="{FF2B5EF4-FFF2-40B4-BE49-F238E27FC236}">
                  <a16:creationId xmlns:a16="http://schemas.microsoft.com/office/drawing/2014/main" id="{5FA79491-5F38-A7E4-7A44-B69F52D773C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9" name="Freeform: Shape 43">
              <a:extLst>
                <a:ext uri="{FF2B5EF4-FFF2-40B4-BE49-F238E27FC236}">
                  <a16:creationId xmlns:a16="http://schemas.microsoft.com/office/drawing/2014/main" id="{B90FA45A-86D4-3E09-0B10-C09F97C638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0" name="Freeform: Shape 44">
              <a:extLst>
                <a:ext uri="{FF2B5EF4-FFF2-40B4-BE49-F238E27FC236}">
                  <a16:creationId xmlns:a16="http://schemas.microsoft.com/office/drawing/2014/main" id="{26A44A8D-60FC-3E8F-C4AD-C0E9546197A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1" name="Group 45">
              <a:extLst>
                <a:ext uri="{FF2B5EF4-FFF2-40B4-BE49-F238E27FC236}">
                  <a16:creationId xmlns:a16="http://schemas.microsoft.com/office/drawing/2014/main" id="{EE3AF0FC-7BCF-B86A-0638-99D7682CCE01}"/>
                </a:ext>
              </a:extLst>
            </p:cNvPr>
            <p:cNvGrpSpPr/>
            <p:nvPr/>
          </p:nvGrpSpPr>
          <p:grpSpPr>
            <a:xfrm>
              <a:off x="1606" y="6382978"/>
              <a:ext cx="413937" cy="115242"/>
              <a:chOff x="5955" y="6353672"/>
              <a:chExt cx="413937" cy="115242"/>
            </a:xfrm>
          </p:grpSpPr>
          <p:sp>
            <p:nvSpPr>
              <p:cNvPr id="66" name="Rectangle: Rounded Corners 50">
                <a:extLst>
                  <a:ext uri="{FF2B5EF4-FFF2-40B4-BE49-F238E27FC236}">
                    <a16:creationId xmlns:a16="http://schemas.microsoft.com/office/drawing/2014/main" id="{73F49E3C-7D60-6B0E-D118-79BF6F2C78F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51">
                <a:extLst>
                  <a:ext uri="{FF2B5EF4-FFF2-40B4-BE49-F238E27FC236}">
                    <a16:creationId xmlns:a16="http://schemas.microsoft.com/office/drawing/2014/main" id="{BF27600A-4C45-29FA-A6FF-1610DE25B5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6">
              <a:extLst>
                <a:ext uri="{FF2B5EF4-FFF2-40B4-BE49-F238E27FC236}">
                  <a16:creationId xmlns:a16="http://schemas.microsoft.com/office/drawing/2014/main" id="{1D0416E9-1E2D-DF22-8B90-2448FDD65B43}"/>
                </a:ext>
              </a:extLst>
            </p:cNvPr>
            <p:cNvGrpSpPr/>
            <p:nvPr/>
          </p:nvGrpSpPr>
          <p:grpSpPr>
            <a:xfrm>
              <a:off x="9855291" y="6381600"/>
              <a:ext cx="885989" cy="115242"/>
              <a:chOff x="5955" y="6353672"/>
              <a:chExt cx="413937" cy="115242"/>
            </a:xfrm>
          </p:grpSpPr>
          <p:sp>
            <p:nvSpPr>
              <p:cNvPr id="64" name="Rectangle: Rounded Corners 48">
                <a:extLst>
                  <a:ext uri="{FF2B5EF4-FFF2-40B4-BE49-F238E27FC236}">
                    <a16:creationId xmlns:a16="http://schemas.microsoft.com/office/drawing/2014/main" id="{4B1813C6-667D-CE7B-8FF6-C906BEA4088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9">
                <a:extLst>
                  <a:ext uri="{FF2B5EF4-FFF2-40B4-BE49-F238E27FC236}">
                    <a16:creationId xmlns:a16="http://schemas.microsoft.com/office/drawing/2014/main" id="{806A6105-3CF0-2752-955A-B1D232F949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Freeform: Shape 47">
              <a:extLst>
                <a:ext uri="{FF2B5EF4-FFF2-40B4-BE49-F238E27FC236}">
                  <a16:creationId xmlns:a16="http://schemas.microsoft.com/office/drawing/2014/main" id="{3DF1AC5A-9D90-3DE7-D4B9-EC64E26ABA8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72" name="텍스트 개체 틀 43">
            <a:extLst>
              <a:ext uri="{FF2B5EF4-FFF2-40B4-BE49-F238E27FC236}">
                <a16:creationId xmlns:a16="http://schemas.microsoft.com/office/drawing/2014/main" id="{BDA49916-105D-9001-0CB2-DFFFD1027CB5}"/>
              </a:ext>
            </a:extLst>
          </p:cNvPr>
          <p:cNvSpPr>
            <a:spLocks noGrp="1"/>
          </p:cNvSpPr>
          <p:nvPr>
            <p:ph type="body" sz="quarter" idx="10"/>
          </p:nvPr>
        </p:nvSpPr>
        <p:spPr>
          <a:xfrm>
            <a:off x="323529" y="339509"/>
            <a:ext cx="11573197" cy="724247"/>
          </a:xfrm>
        </p:spPr>
        <p:txBody>
          <a:bodyPr/>
          <a:lstStyle/>
          <a:p>
            <a:r>
              <a:rPr lang="pt-BR" altLang="ko-KR" sz="6600" b="1" dirty="0">
                <a:solidFill>
                  <a:schemeClr val="accent1">
                    <a:lumMod val="50000"/>
                  </a:schemeClr>
                </a:solidFill>
                <a:latin typeface="Modern Love Caps" pitchFamily="82" charset="0"/>
              </a:rPr>
              <a:t>Print </a:t>
            </a:r>
            <a:r>
              <a:rPr lang="pt-BR" altLang="ko-KR" sz="6600" b="1" dirty="0" err="1">
                <a:solidFill>
                  <a:schemeClr val="accent1">
                    <a:lumMod val="50000"/>
                  </a:schemeClr>
                </a:solidFill>
                <a:latin typeface="Modern Love Caps" pitchFamily="82" charset="0"/>
              </a:rPr>
              <a:t>Edges</a:t>
            </a:r>
            <a:endParaRPr lang="en-US" altLang="ko-KR" sz="6600" dirty="0">
              <a:solidFill>
                <a:schemeClr val="accent1">
                  <a:lumMod val="50000"/>
                </a:schemeClr>
              </a:solidFill>
              <a:latin typeface="Modern Love Caps" pitchFamily="82" charset="0"/>
            </a:endParaRPr>
          </a:p>
        </p:txBody>
      </p:sp>
      <p:sp>
        <p:nvSpPr>
          <p:cNvPr id="73" name="TextBox 34">
            <a:extLst>
              <a:ext uri="{FF2B5EF4-FFF2-40B4-BE49-F238E27FC236}">
                <a16:creationId xmlns:a16="http://schemas.microsoft.com/office/drawing/2014/main" id="{838C7580-9919-3334-8E69-1011C6C4AA0D}"/>
              </a:ext>
            </a:extLst>
          </p:cNvPr>
          <p:cNvSpPr txBox="1"/>
          <p:nvPr/>
        </p:nvSpPr>
        <p:spPr>
          <a:xfrm>
            <a:off x="105226" y="2466924"/>
            <a:ext cx="3199557" cy="2123658"/>
          </a:xfrm>
          <a:prstGeom prst="rect">
            <a:avLst/>
          </a:prstGeom>
          <a:noFill/>
        </p:spPr>
        <p:txBody>
          <a:bodyPr wrap="square" rtlCol="0">
            <a:spAutoFit/>
          </a:bodyPr>
          <a:lstStyle/>
          <a:p>
            <a:pPr algn="ctr"/>
            <a:r>
              <a:rPr lang="pt-BR" sz="4400" b="0" i="0" u="none" strike="noStrike" dirty="0">
                <a:solidFill>
                  <a:srgbClr val="000000"/>
                </a:solidFill>
                <a:effectLst/>
                <a:latin typeface="Modern Love Caps" pitchFamily="82" charset="0"/>
              </a:rPr>
              <a:t>Display </a:t>
            </a:r>
            <a:r>
              <a:rPr lang="pt-BR" sz="4400" b="0" i="0" u="none" strike="noStrike" dirty="0" err="1">
                <a:solidFill>
                  <a:srgbClr val="000000"/>
                </a:solidFill>
                <a:effectLst/>
                <a:latin typeface="Modern Love Caps" pitchFamily="82" charset="0"/>
              </a:rPr>
              <a:t>all</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the</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graph’s</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edges</a:t>
            </a:r>
            <a:r>
              <a:rPr lang="pt-BR" sz="4400" b="0" i="0" u="none" strike="noStrike" dirty="0">
                <a:solidFill>
                  <a:srgbClr val="000000"/>
                </a:solidFill>
                <a:effectLst/>
                <a:latin typeface="Modern Love Caps" pitchFamily="82" charset="0"/>
              </a:rPr>
              <a:t>.</a:t>
            </a:r>
            <a:endParaRPr lang="ko-KR" altLang="en-US" sz="4400" b="1" spc="300" dirty="0">
              <a:solidFill>
                <a:schemeClr val="accent4"/>
              </a:solidFill>
              <a:latin typeface="Modern Love Caps" pitchFamily="82" charset="0"/>
              <a:cs typeface="Calibri" pitchFamily="34" charset="0"/>
            </a:endParaRPr>
          </a:p>
        </p:txBody>
      </p:sp>
      <p:pic>
        <p:nvPicPr>
          <p:cNvPr id="3" name="Imagem 2" descr="Interface gráfica do usuário, Texto&#10;&#10;Descrição gerada automaticamente">
            <a:extLst>
              <a:ext uri="{FF2B5EF4-FFF2-40B4-BE49-F238E27FC236}">
                <a16:creationId xmlns:a16="http://schemas.microsoft.com/office/drawing/2014/main" id="{719EDC73-1B45-C969-5726-82F24ADF1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797" y="1473709"/>
            <a:ext cx="6903626" cy="4314766"/>
          </a:xfrm>
          <a:prstGeom prst="rect">
            <a:avLst/>
          </a:prstGeom>
        </p:spPr>
      </p:pic>
    </p:spTree>
    <p:extLst>
      <p:ext uri="{BB962C8B-B14F-4D97-AF65-F5344CB8AC3E}">
        <p14:creationId xmlns:p14="http://schemas.microsoft.com/office/powerpoint/2010/main" val="2201143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5" name="Group 39">
            <a:extLst>
              <a:ext uri="{FF2B5EF4-FFF2-40B4-BE49-F238E27FC236}">
                <a16:creationId xmlns:a16="http://schemas.microsoft.com/office/drawing/2014/main" id="{0D3FF780-10B8-2D9C-7EF2-78A257E4E15D}"/>
              </a:ext>
            </a:extLst>
          </p:cNvPr>
          <p:cNvGrpSpPr/>
          <p:nvPr/>
        </p:nvGrpSpPr>
        <p:grpSpPr>
          <a:xfrm>
            <a:off x="2608965" y="1146642"/>
            <a:ext cx="9268271" cy="5418676"/>
            <a:chOff x="-548507" y="477868"/>
            <a:chExt cx="11570449" cy="6357177"/>
          </a:xfrm>
        </p:grpSpPr>
        <p:sp>
          <p:nvSpPr>
            <p:cNvPr id="56" name="Freeform: Shape 40">
              <a:extLst>
                <a:ext uri="{FF2B5EF4-FFF2-40B4-BE49-F238E27FC236}">
                  <a16:creationId xmlns:a16="http://schemas.microsoft.com/office/drawing/2014/main" id="{A569C460-E970-33D9-4DC3-CA4AC9BFC6B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7" name="Freeform: Shape 41">
              <a:extLst>
                <a:ext uri="{FF2B5EF4-FFF2-40B4-BE49-F238E27FC236}">
                  <a16:creationId xmlns:a16="http://schemas.microsoft.com/office/drawing/2014/main" id="{4AC00491-B473-8A36-FFC4-CD06D016A1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8" name="Freeform: Shape 42">
              <a:extLst>
                <a:ext uri="{FF2B5EF4-FFF2-40B4-BE49-F238E27FC236}">
                  <a16:creationId xmlns:a16="http://schemas.microsoft.com/office/drawing/2014/main" id="{5FA79491-5F38-A7E4-7A44-B69F52D773C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9" name="Freeform: Shape 43">
              <a:extLst>
                <a:ext uri="{FF2B5EF4-FFF2-40B4-BE49-F238E27FC236}">
                  <a16:creationId xmlns:a16="http://schemas.microsoft.com/office/drawing/2014/main" id="{B90FA45A-86D4-3E09-0B10-C09F97C638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0" name="Freeform: Shape 44">
              <a:extLst>
                <a:ext uri="{FF2B5EF4-FFF2-40B4-BE49-F238E27FC236}">
                  <a16:creationId xmlns:a16="http://schemas.microsoft.com/office/drawing/2014/main" id="{26A44A8D-60FC-3E8F-C4AD-C0E9546197A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1" name="Group 45">
              <a:extLst>
                <a:ext uri="{FF2B5EF4-FFF2-40B4-BE49-F238E27FC236}">
                  <a16:creationId xmlns:a16="http://schemas.microsoft.com/office/drawing/2014/main" id="{EE3AF0FC-7BCF-B86A-0638-99D7682CCE01}"/>
                </a:ext>
              </a:extLst>
            </p:cNvPr>
            <p:cNvGrpSpPr/>
            <p:nvPr/>
          </p:nvGrpSpPr>
          <p:grpSpPr>
            <a:xfrm>
              <a:off x="1606" y="6382978"/>
              <a:ext cx="413937" cy="115242"/>
              <a:chOff x="5955" y="6353672"/>
              <a:chExt cx="413937" cy="115242"/>
            </a:xfrm>
          </p:grpSpPr>
          <p:sp>
            <p:nvSpPr>
              <p:cNvPr id="66" name="Rectangle: Rounded Corners 50">
                <a:extLst>
                  <a:ext uri="{FF2B5EF4-FFF2-40B4-BE49-F238E27FC236}">
                    <a16:creationId xmlns:a16="http://schemas.microsoft.com/office/drawing/2014/main" id="{73F49E3C-7D60-6B0E-D118-79BF6F2C78F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51">
                <a:extLst>
                  <a:ext uri="{FF2B5EF4-FFF2-40B4-BE49-F238E27FC236}">
                    <a16:creationId xmlns:a16="http://schemas.microsoft.com/office/drawing/2014/main" id="{BF27600A-4C45-29FA-A6FF-1610DE25B5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6">
              <a:extLst>
                <a:ext uri="{FF2B5EF4-FFF2-40B4-BE49-F238E27FC236}">
                  <a16:creationId xmlns:a16="http://schemas.microsoft.com/office/drawing/2014/main" id="{1D0416E9-1E2D-DF22-8B90-2448FDD65B43}"/>
                </a:ext>
              </a:extLst>
            </p:cNvPr>
            <p:cNvGrpSpPr/>
            <p:nvPr/>
          </p:nvGrpSpPr>
          <p:grpSpPr>
            <a:xfrm>
              <a:off x="9855291" y="6381600"/>
              <a:ext cx="885989" cy="115242"/>
              <a:chOff x="5955" y="6353672"/>
              <a:chExt cx="413937" cy="115242"/>
            </a:xfrm>
          </p:grpSpPr>
          <p:sp>
            <p:nvSpPr>
              <p:cNvPr id="64" name="Rectangle: Rounded Corners 48">
                <a:extLst>
                  <a:ext uri="{FF2B5EF4-FFF2-40B4-BE49-F238E27FC236}">
                    <a16:creationId xmlns:a16="http://schemas.microsoft.com/office/drawing/2014/main" id="{4B1813C6-667D-CE7B-8FF6-C906BEA4088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9">
                <a:extLst>
                  <a:ext uri="{FF2B5EF4-FFF2-40B4-BE49-F238E27FC236}">
                    <a16:creationId xmlns:a16="http://schemas.microsoft.com/office/drawing/2014/main" id="{806A6105-3CF0-2752-955A-B1D232F949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Freeform: Shape 47">
              <a:extLst>
                <a:ext uri="{FF2B5EF4-FFF2-40B4-BE49-F238E27FC236}">
                  <a16:creationId xmlns:a16="http://schemas.microsoft.com/office/drawing/2014/main" id="{3DF1AC5A-9D90-3DE7-D4B9-EC64E26ABA8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72" name="텍스트 개체 틀 43">
            <a:extLst>
              <a:ext uri="{FF2B5EF4-FFF2-40B4-BE49-F238E27FC236}">
                <a16:creationId xmlns:a16="http://schemas.microsoft.com/office/drawing/2014/main" id="{BDA49916-105D-9001-0CB2-DFFFD1027CB5}"/>
              </a:ext>
            </a:extLst>
          </p:cNvPr>
          <p:cNvSpPr>
            <a:spLocks noGrp="1"/>
          </p:cNvSpPr>
          <p:nvPr>
            <p:ph type="body" sz="quarter" idx="10"/>
          </p:nvPr>
        </p:nvSpPr>
        <p:spPr>
          <a:xfrm>
            <a:off x="323529" y="339509"/>
            <a:ext cx="11573197" cy="724247"/>
          </a:xfrm>
        </p:spPr>
        <p:txBody>
          <a:bodyPr/>
          <a:lstStyle/>
          <a:p>
            <a:r>
              <a:rPr lang="pt-BR" altLang="ko-KR" sz="6600" b="1" dirty="0" err="1">
                <a:solidFill>
                  <a:schemeClr val="accent1">
                    <a:lumMod val="50000"/>
                  </a:schemeClr>
                </a:solidFill>
                <a:latin typeface="Modern Love Caps" pitchFamily="82" charset="0"/>
              </a:rPr>
              <a:t>Add</a:t>
            </a:r>
            <a:r>
              <a:rPr lang="pt-BR" altLang="ko-KR" sz="6600" b="1" dirty="0">
                <a:solidFill>
                  <a:schemeClr val="accent1">
                    <a:lumMod val="50000"/>
                  </a:schemeClr>
                </a:solidFill>
                <a:latin typeface="Modern Love Caps" pitchFamily="82" charset="0"/>
              </a:rPr>
              <a:t> a </a:t>
            </a:r>
            <a:r>
              <a:rPr lang="pt-BR" altLang="ko-KR" sz="6600" b="1" dirty="0" err="1">
                <a:solidFill>
                  <a:schemeClr val="accent1">
                    <a:lumMod val="50000"/>
                  </a:schemeClr>
                </a:solidFill>
                <a:latin typeface="Modern Love Caps" pitchFamily="82" charset="0"/>
              </a:rPr>
              <a:t>Vertex</a:t>
            </a:r>
            <a:endParaRPr lang="en-US" altLang="ko-KR" sz="6600" dirty="0">
              <a:solidFill>
                <a:schemeClr val="accent1">
                  <a:lumMod val="50000"/>
                </a:schemeClr>
              </a:solidFill>
              <a:latin typeface="Modern Love Caps" pitchFamily="82" charset="0"/>
            </a:endParaRPr>
          </a:p>
        </p:txBody>
      </p:sp>
      <p:sp>
        <p:nvSpPr>
          <p:cNvPr id="73" name="TextBox 34">
            <a:extLst>
              <a:ext uri="{FF2B5EF4-FFF2-40B4-BE49-F238E27FC236}">
                <a16:creationId xmlns:a16="http://schemas.microsoft.com/office/drawing/2014/main" id="{838C7580-9919-3334-8E69-1011C6C4AA0D}"/>
              </a:ext>
            </a:extLst>
          </p:cNvPr>
          <p:cNvSpPr txBox="1"/>
          <p:nvPr/>
        </p:nvSpPr>
        <p:spPr>
          <a:xfrm>
            <a:off x="129694" y="1060946"/>
            <a:ext cx="3199557" cy="4832092"/>
          </a:xfrm>
          <a:prstGeom prst="rect">
            <a:avLst/>
          </a:prstGeom>
          <a:noFill/>
        </p:spPr>
        <p:txBody>
          <a:bodyPr wrap="square" rtlCol="0">
            <a:spAutoFit/>
          </a:bodyPr>
          <a:lstStyle/>
          <a:p>
            <a:pPr algn="ctr"/>
            <a:r>
              <a:rPr lang="pt-BR" sz="4400" b="0" i="0" u="none" strike="noStrike" dirty="0" err="1">
                <a:solidFill>
                  <a:srgbClr val="000000"/>
                </a:solidFill>
                <a:effectLst/>
                <a:latin typeface="Modern Love Caps" pitchFamily="82" charset="0"/>
              </a:rPr>
              <a:t>Add</a:t>
            </a:r>
            <a:r>
              <a:rPr lang="pt-BR" sz="4400" b="0" i="0" u="none" strike="noStrike" dirty="0">
                <a:solidFill>
                  <a:srgbClr val="000000"/>
                </a:solidFill>
                <a:effectLst/>
                <a:latin typeface="Modern Love Caps" pitchFamily="82" charset="0"/>
              </a:rPr>
              <a:t> a new </a:t>
            </a:r>
            <a:r>
              <a:rPr lang="pt-BR" sz="4400" b="0" i="0" u="none" strike="noStrike" dirty="0" err="1">
                <a:solidFill>
                  <a:srgbClr val="000000"/>
                </a:solidFill>
                <a:effectLst/>
                <a:latin typeface="Modern Love Caps" pitchFamily="82" charset="0"/>
              </a:rPr>
              <a:t>vertex</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to</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the</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graph</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and</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connect</a:t>
            </a:r>
            <a:r>
              <a:rPr lang="pt-BR" sz="4400" b="0" i="0" u="none" strike="noStrike" dirty="0">
                <a:solidFill>
                  <a:srgbClr val="000000"/>
                </a:solidFill>
                <a:effectLst/>
                <a:latin typeface="Modern Love Caps" pitchFamily="82" charset="0"/>
              </a:rPr>
              <a:t> it </a:t>
            </a:r>
            <a:r>
              <a:rPr lang="pt-BR" sz="4400" b="0" i="0" u="none" strike="noStrike" dirty="0" err="1">
                <a:solidFill>
                  <a:srgbClr val="000000"/>
                </a:solidFill>
                <a:effectLst/>
                <a:latin typeface="Modern Love Caps" pitchFamily="82" charset="0"/>
              </a:rPr>
              <a:t>with</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all</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other</a:t>
            </a:r>
            <a:r>
              <a:rPr lang="pt-BR" sz="4400" b="0" i="0" u="none" strike="noStrike" dirty="0">
                <a:solidFill>
                  <a:srgbClr val="000000"/>
                </a:solidFill>
                <a:effectLst/>
                <a:latin typeface="Modern Love Caps" pitchFamily="82" charset="0"/>
              </a:rPr>
              <a:t> vértices.</a:t>
            </a:r>
            <a:endParaRPr lang="ko-KR" altLang="en-US" sz="4400" b="1" spc="300" dirty="0">
              <a:solidFill>
                <a:schemeClr val="accent4"/>
              </a:solidFill>
              <a:latin typeface="Modern Love Caps" pitchFamily="82" charset="0"/>
              <a:cs typeface="Calibri" pitchFamily="34" charset="0"/>
            </a:endParaRPr>
          </a:p>
        </p:txBody>
      </p:sp>
      <p:pic>
        <p:nvPicPr>
          <p:cNvPr id="3" name="Imagem 2" descr="Tela de computador&#10;&#10;Descrição gerada automaticamente">
            <a:extLst>
              <a:ext uri="{FF2B5EF4-FFF2-40B4-BE49-F238E27FC236}">
                <a16:creationId xmlns:a16="http://schemas.microsoft.com/office/drawing/2014/main" id="{5CE2442C-64F2-538C-FF6C-D97770178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663" y="1494891"/>
            <a:ext cx="6746348" cy="4322164"/>
          </a:xfrm>
          <a:prstGeom prst="rect">
            <a:avLst/>
          </a:prstGeom>
        </p:spPr>
      </p:pic>
    </p:spTree>
    <p:extLst>
      <p:ext uri="{BB962C8B-B14F-4D97-AF65-F5344CB8AC3E}">
        <p14:creationId xmlns:p14="http://schemas.microsoft.com/office/powerpoint/2010/main" val="725149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5" name="Group 39">
            <a:extLst>
              <a:ext uri="{FF2B5EF4-FFF2-40B4-BE49-F238E27FC236}">
                <a16:creationId xmlns:a16="http://schemas.microsoft.com/office/drawing/2014/main" id="{0D3FF780-10B8-2D9C-7EF2-78A257E4E15D}"/>
              </a:ext>
            </a:extLst>
          </p:cNvPr>
          <p:cNvGrpSpPr/>
          <p:nvPr/>
        </p:nvGrpSpPr>
        <p:grpSpPr>
          <a:xfrm>
            <a:off x="2608965" y="1146642"/>
            <a:ext cx="9268271" cy="5418676"/>
            <a:chOff x="-548507" y="477868"/>
            <a:chExt cx="11570449" cy="6357177"/>
          </a:xfrm>
        </p:grpSpPr>
        <p:sp>
          <p:nvSpPr>
            <p:cNvPr id="56" name="Freeform: Shape 40">
              <a:extLst>
                <a:ext uri="{FF2B5EF4-FFF2-40B4-BE49-F238E27FC236}">
                  <a16:creationId xmlns:a16="http://schemas.microsoft.com/office/drawing/2014/main" id="{A569C460-E970-33D9-4DC3-CA4AC9BFC6B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7" name="Freeform: Shape 41">
              <a:extLst>
                <a:ext uri="{FF2B5EF4-FFF2-40B4-BE49-F238E27FC236}">
                  <a16:creationId xmlns:a16="http://schemas.microsoft.com/office/drawing/2014/main" id="{4AC00491-B473-8A36-FFC4-CD06D016A1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8" name="Freeform: Shape 42">
              <a:extLst>
                <a:ext uri="{FF2B5EF4-FFF2-40B4-BE49-F238E27FC236}">
                  <a16:creationId xmlns:a16="http://schemas.microsoft.com/office/drawing/2014/main" id="{5FA79491-5F38-A7E4-7A44-B69F52D773C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9" name="Freeform: Shape 43">
              <a:extLst>
                <a:ext uri="{FF2B5EF4-FFF2-40B4-BE49-F238E27FC236}">
                  <a16:creationId xmlns:a16="http://schemas.microsoft.com/office/drawing/2014/main" id="{B90FA45A-86D4-3E09-0B10-C09F97C638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0" name="Freeform: Shape 44">
              <a:extLst>
                <a:ext uri="{FF2B5EF4-FFF2-40B4-BE49-F238E27FC236}">
                  <a16:creationId xmlns:a16="http://schemas.microsoft.com/office/drawing/2014/main" id="{26A44A8D-60FC-3E8F-C4AD-C0E9546197A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1" name="Group 45">
              <a:extLst>
                <a:ext uri="{FF2B5EF4-FFF2-40B4-BE49-F238E27FC236}">
                  <a16:creationId xmlns:a16="http://schemas.microsoft.com/office/drawing/2014/main" id="{EE3AF0FC-7BCF-B86A-0638-99D7682CCE01}"/>
                </a:ext>
              </a:extLst>
            </p:cNvPr>
            <p:cNvGrpSpPr/>
            <p:nvPr/>
          </p:nvGrpSpPr>
          <p:grpSpPr>
            <a:xfrm>
              <a:off x="1606" y="6382978"/>
              <a:ext cx="413937" cy="115242"/>
              <a:chOff x="5955" y="6353672"/>
              <a:chExt cx="413937" cy="115242"/>
            </a:xfrm>
          </p:grpSpPr>
          <p:sp>
            <p:nvSpPr>
              <p:cNvPr id="66" name="Rectangle: Rounded Corners 50">
                <a:extLst>
                  <a:ext uri="{FF2B5EF4-FFF2-40B4-BE49-F238E27FC236}">
                    <a16:creationId xmlns:a16="http://schemas.microsoft.com/office/drawing/2014/main" id="{73F49E3C-7D60-6B0E-D118-79BF6F2C78F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51">
                <a:extLst>
                  <a:ext uri="{FF2B5EF4-FFF2-40B4-BE49-F238E27FC236}">
                    <a16:creationId xmlns:a16="http://schemas.microsoft.com/office/drawing/2014/main" id="{BF27600A-4C45-29FA-A6FF-1610DE25B5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6">
              <a:extLst>
                <a:ext uri="{FF2B5EF4-FFF2-40B4-BE49-F238E27FC236}">
                  <a16:creationId xmlns:a16="http://schemas.microsoft.com/office/drawing/2014/main" id="{1D0416E9-1E2D-DF22-8B90-2448FDD65B43}"/>
                </a:ext>
              </a:extLst>
            </p:cNvPr>
            <p:cNvGrpSpPr/>
            <p:nvPr/>
          </p:nvGrpSpPr>
          <p:grpSpPr>
            <a:xfrm>
              <a:off x="9855291" y="6381600"/>
              <a:ext cx="885989" cy="115242"/>
              <a:chOff x="5955" y="6353672"/>
              <a:chExt cx="413937" cy="115242"/>
            </a:xfrm>
          </p:grpSpPr>
          <p:sp>
            <p:nvSpPr>
              <p:cNvPr id="64" name="Rectangle: Rounded Corners 48">
                <a:extLst>
                  <a:ext uri="{FF2B5EF4-FFF2-40B4-BE49-F238E27FC236}">
                    <a16:creationId xmlns:a16="http://schemas.microsoft.com/office/drawing/2014/main" id="{4B1813C6-667D-CE7B-8FF6-C906BEA4088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9">
                <a:extLst>
                  <a:ext uri="{FF2B5EF4-FFF2-40B4-BE49-F238E27FC236}">
                    <a16:creationId xmlns:a16="http://schemas.microsoft.com/office/drawing/2014/main" id="{806A6105-3CF0-2752-955A-B1D232F949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Freeform: Shape 47">
              <a:extLst>
                <a:ext uri="{FF2B5EF4-FFF2-40B4-BE49-F238E27FC236}">
                  <a16:creationId xmlns:a16="http://schemas.microsoft.com/office/drawing/2014/main" id="{3DF1AC5A-9D90-3DE7-D4B9-EC64E26ABA8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72" name="텍스트 개체 틀 43">
            <a:extLst>
              <a:ext uri="{FF2B5EF4-FFF2-40B4-BE49-F238E27FC236}">
                <a16:creationId xmlns:a16="http://schemas.microsoft.com/office/drawing/2014/main" id="{BDA49916-105D-9001-0CB2-DFFFD1027CB5}"/>
              </a:ext>
            </a:extLst>
          </p:cNvPr>
          <p:cNvSpPr>
            <a:spLocks noGrp="1"/>
          </p:cNvSpPr>
          <p:nvPr>
            <p:ph type="body" sz="quarter" idx="10"/>
          </p:nvPr>
        </p:nvSpPr>
        <p:spPr>
          <a:xfrm>
            <a:off x="323529" y="339509"/>
            <a:ext cx="11573197" cy="724247"/>
          </a:xfrm>
        </p:spPr>
        <p:txBody>
          <a:bodyPr/>
          <a:lstStyle/>
          <a:p>
            <a:r>
              <a:rPr lang="pt-BR" altLang="ko-KR" sz="6600" b="1" dirty="0">
                <a:solidFill>
                  <a:schemeClr val="accent1">
                    <a:lumMod val="50000"/>
                  </a:schemeClr>
                </a:solidFill>
                <a:latin typeface="Modern Love Caps" pitchFamily="82" charset="0"/>
              </a:rPr>
              <a:t>Delete a </a:t>
            </a:r>
            <a:r>
              <a:rPr lang="pt-BR" altLang="ko-KR" sz="6600" b="1" dirty="0" err="1">
                <a:solidFill>
                  <a:schemeClr val="accent1">
                    <a:lumMod val="50000"/>
                  </a:schemeClr>
                </a:solidFill>
                <a:latin typeface="Modern Love Caps" pitchFamily="82" charset="0"/>
              </a:rPr>
              <a:t>Vertex</a:t>
            </a:r>
            <a:endParaRPr lang="en-US" altLang="ko-KR" sz="6600" dirty="0">
              <a:solidFill>
                <a:schemeClr val="accent1">
                  <a:lumMod val="50000"/>
                </a:schemeClr>
              </a:solidFill>
              <a:latin typeface="Modern Love Caps" pitchFamily="82" charset="0"/>
            </a:endParaRPr>
          </a:p>
        </p:txBody>
      </p:sp>
      <p:sp>
        <p:nvSpPr>
          <p:cNvPr id="73" name="TextBox 34">
            <a:extLst>
              <a:ext uri="{FF2B5EF4-FFF2-40B4-BE49-F238E27FC236}">
                <a16:creationId xmlns:a16="http://schemas.microsoft.com/office/drawing/2014/main" id="{838C7580-9919-3334-8E69-1011C6C4AA0D}"/>
              </a:ext>
            </a:extLst>
          </p:cNvPr>
          <p:cNvSpPr txBox="1"/>
          <p:nvPr/>
        </p:nvSpPr>
        <p:spPr>
          <a:xfrm>
            <a:off x="181641" y="2260517"/>
            <a:ext cx="3199557" cy="2123658"/>
          </a:xfrm>
          <a:prstGeom prst="rect">
            <a:avLst/>
          </a:prstGeom>
          <a:noFill/>
        </p:spPr>
        <p:txBody>
          <a:bodyPr wrap="square" rtlCol="0">
            <a:spAutoFit/>
          </a:bodyPr>
          <a:lstStyle/>
          <a:p>
            <a:pPr algn="ctr"/>
            <a:r>
              <a:rPr lang="pt-BR" sz="4400" b="0" i="0" u="none" strike="noStrike" dirty="0">
                <a:solidFill>
                  <a:srgbClr val="000000"/>
                </a:solidFill>
                <a:effectLst/>
                <a:latin typeface="Modern Love Caps" pitchFamily="82" charset="0"/>
              </a:rPr>
              <a:t>Delete a </a:t>
            </a:r>
            <a:r>
              <a:rPr lang="pt-BR" sz="4400" b="0" i="0" u="none" strike="noStrike" dirty="0" err="1">
                <a:solidFill>
                  <a:srgbClr val="000000"/>
                </a:solidFill>
                <a:effectLst/>
                <a:latin typeface="Modern Love Caps" pitchFamily="82" charset="0"/>
              </a:rPr>
              <a:t>vertex</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from</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the</a:t>
            </a:r>
            <a:r>
              <a:rPr lang="pt-BR" sz="4400" b="0" i="0" u="none" strike="noStrike" dirty="0">
                <a:solidFill>
                  <a:srgbClr val="000000"/>
                </a:solidFill>
                <a:effectLst/>
                <a:latin typeface="Modern Love Caps" pitchFamily="82" charset="0"/>
              </a:rPr>
              <a:t> </a:t>
            </a:r>
            <a:r>
              <a:rPr lang="pt-BR" sz="4400" b="0" i="0" u="none" strike="noStrike" dirty="0" err="1">
                <a:solidFill>
                  <a:srgbClr val="000000"/>
                </a:solidFill>
                <a:effectLst/>
                <a:latin typeface="Modern Love Caps" pitchFamily="82" charset="0"/>
              </a:rPr>
              <a:t>graph</a:t>
            </a:r>
            <a:r>
              <a:rPr lang="pt-BR" sz="4400" b="0" i="0" u="none" strike="noStrike" dirty="0">
                <a:solidFill>
                  <a:srgbClr val="000000"/>
                </a:solidFill>
                <a:effectLst/>
                <a:latin typeface="Modern Love Caps" pitchFamily="82" charset="0"/>
              </a:rPr>
              <a:t>.</a:t>
            </a:r>
            <a:endParaRPr lang="ko-KR" altLang="en-US" sz="4400" b="1" spc="300" dirty="0">
              <a:solidFill>
                <a:schemeClr val="accent4"/>
              </a:solidFill>
              <a:latin typeface="Modern Love Caps" pitchFamily="82" charset="0"/>
              <a:cs typeface="Calibri" pitchFamily="34" charset="0"/>
            </a:endParaRPr>
          </a:p>
        </p:txBody>
      </p:sp>
      <p:pic>
        <p:nvPicPr>
          <p:cNvPr id="4" name="Imagem 3" descr="Tela de computador com texto preto sobre fundo branco&#10;&#10;Descrição gerada automaticamente">
            <a:extLst>
              <a:ext uri="{FF2B5EF4-FFF2-40B4-BE49-F238E27FC236}">
                <a16:creationId xmlns:a16="http://schemas.microsoft.com/office/drawing/2014/main" id="{024C9A6D-4518-2788-D265-E5B0B21DA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121" y="1415614"/>
            <a:ext cx="6707769" cy="4401441"/>
          </a:xfrm>
          <a:prstGeom prst="rect">
            <a:avLst/>
          </a:prstGeom>
        </p:spPr>
      </p:pic>
    </p:spTree>
    <p:extLst>
      <p:ext uri="{BB962C8B-B14F-4D97-AF65-F5344CB8AC3E}">
        <p14:creationId xmlns:p14="http://schemas.microsoft.com/office/powerpoint/2010/main" val="3983130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5" name="Group 39">
            <a:extLst>
              <a:ext uri="{FF2B5EF4-FFF2-40B4-BE49-F238E27FC236}">
                <a16:creationId xmlns:a16="http://schemas.microsoft.com/office/drawing/2014/main" id="{0D3FF780-10B8-2D9C-7EF2-78A257E4E15D}"/>
              </a:ext>
            </a:extLst>
          </p:cNvPr>
          <p:cNvGrpSpPr/>
          <p:nvPr/>
        </p:nvGrpSpPr>
        <p:grpSpPr>
          <a:xfrm>
            <a:off x="2608965" y="1146642"/>
            <a:ext cx="9268271" cy="5418676"/>
            <a:chOff x="-548507" y="477868"/>
            <a:chExt cx="11570449" cy="6357177"/>
          </a:xfrm>
        </p:grpSpPr>
        <p:sp>
          <p:nvSpPr>
            <p:cNvPr id="56" name="Freeform: Shape 40">
              <a:extLst>
                <a:ext uri="{FF2B5EF4-FFF2-40B4-BE49-F238E27FC236}">
                  <a16:creationId xmlns:a16="http://schemas.microsoft.com/office/drawing/2014/main" id="{A569C460-E970-33D9-4DC3-CA4AC9BFC6B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7" name="Freeform: Shape 41">
              <a:extLst>
                <a:ext uri="{FF2B5EF4-FFF2-40B4-BE49-F238E27FC236}">
                  <a16:creationId xmlns:a16="http://schemas.microsoft.com/office/drawing/2014/main" id="{4AC00491-B473-8A36-FFC4-CD06D016A1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8" name="Freeform: Shape 42">
              <a:extLst>
                <a:ext uri="{FF2B5EF4-FFF2-40B4-BE49-F238E27FC236}">
                  <a16:creationId xmlns:a16="http://schemas.microsoft.com/office/drawing/2014/main" id="{5FA79491-5F38-A7E4-7A44-B69F52D773C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9" name="Freeform: Shape 43">
              <a:extLst>
                <a:ext uri="{FF2B5EF4-FFF2-40B4-BE49-F238E27FC236}">
                  <a16:creationId xmlns:a16="http://schemas.microsoft.com/office/drawing/2014/main" id="{B90FA45A-86D4-3E09-0B10-C09F97C638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0" name="Freeform: Shape 44">
              <a:extLst>
                <a:ext uri="{FF2B5EF4-FFF2-40B4-BE49-F238E27FC236}">
                  <a16:creationId xmlns:a16="http://schemas.microsoft.com/office/drawing/2014/main" id="{26A44A8D-60FC-3E8F-C4AD-C0E9546197A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1" name="Group 45">
              <a:extLst>
                <a:ext uri="{FF2B5EF4-FFF2-40B4-BE49-F238E27FC236}">
                  <a16:creationId xmlns:a16="http://schemas.microsoft.com/office/drawing/2014/main" id="{EE3AF0FC-7BCF-B86A-0638-99D7682CCE01}"/>
                </a:ext>
              </a:extLst>
            </p:cNvPr>
            <p:cNvGrpSpPr/>
            <p:nvPr/>
          </p:nvGrpSpPr>
          <p:grpSpPr>
            <a:xfrm>
              <a:off x="1606" y="6382978"/>
              <a:ext cx="413937" cy="115242"/>
              <a:chOff x="5955" y="6353672"/>
              <a:chExt cx="413937" cy="115242"/>
            </a:xfrm>
          </p:grpSpPr>
          <p:sp>
            <p:nvSpPr>
              <p:cNvPr id="66" name="Rectangle: Rounded Corners 50">
                <a:extLst>
                  <a:ext uri="{FF2B5EF4-FFF2-40B4-BE49-F238E27FC236}">
                    <a16:creationId xmlns:a16="http://schemas.microsoft.com/office/drawing/2014/main" id="{73F49E3C-7D60-6B0E-D118-79BF6F2C78F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51">
                <a:extLst>
                  <a:ext uri="{FF2B5EF4-FFF2-40B4-BE49-F238E27FC236}">
                    <a16:creationId xmlns:a16="http://schemas.microsoft.com/office/drawing/2014/main" id="{BF27600A-4C45-29FA-A6FF-1610DE25B5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6">
              <a:extLst>
                <a:ext uri="{FF2B5EF4-FFF2-40B4-BE49-F238E27FC236}">
                  <a16:creationId xmlns:a16="http://schemas.microsoft.com/office/drawing/2014/main" id="{1D0416E9-1E2D-DF22-8B90-2448FDD65B43}"/>
                </a:ext>
              </a:extLst>
            </p:cNvPr>
            <p:cNvGrpSpPr/>
            <p:nvPr/>
          </p:nvGrpSpPr>
          <p:grpSpPr>
            <a:xfrm>
              <a:off x="9855291" y="6381600"/>
              <a:ext cx="885989" cy="115242"/>
              <a:chOff x="5955" y="6353672"/>
              <a:chExt cx="413937" cy="115242"/>
            </a:xfrm>
          </p:grpSpPr>
          <p:sp>
            <p:nvSpPr>
              <p:cNvPr id="64" name="Rectangle: Rounded Corners 48">
                <a:extLst>
                  <a:ext uri="{FF2B5EF4-FFF2-40B4-BE49-F238E27FC236}">
                    <a16:creationId xmlns:a16="http://schemas.microsoft.com/office/drawing/2014/main" id="{4B1813C6-667D-CE7B-8FF6-C906BEA4088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9">
                <a:extLst>
                  <a:ext uri="{FF2B5EF4-FFF2-40B4-BE49-F238E27FC236}">
                    <a16:creationId xmlns:a16="http://schemas.microsoft.com/office/drawing/2014/main" id="{806A6105-3CF0-2752-955A-B1D232F949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Freeform: Shape 47">
              <a:extLst>
                <a:ext uri="{FF2B5EF4-FFF2-40B4-BE49-F238E27FC236}">
                  <a16:creationId xmlns:a16="http://schemas.microsoft.com/office/drawing/2014/main" id="{3DF1AC5A-9D90-3DE7-D4B9-EC64E26ABA8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72" name="텍스트 개체 틀 43">
            <a:extLst>
              <a:ext uri="{FF2B5EF4-FFF2-40B4-BE49-F238E27FC236}">
                <a16:creationId xmlns:a16="http://schemas.microsoft.com/office/drawing/2014/main" id="{BDA49916-105D-9001-0CB2-DFFFD1027CB5}"/>
              </a:ext>
            </a:extLst>
          </p:cNvPr>
          <p:cNvSpPr>
            <a:spLocks noGrp="1"/>
          </p:cNvSpPr>
          <p:nvPr>
            <p:ph type="body" sz="quarter" idx="10"/>
          </p:nvPr>
        </p:nvSpPr>
        <p:spPr>
          <a:xfrm>
            <a:off x="251378" y="318777"/>
            <a:ext cx="11573197" cy="724247"/>
          </a:xfrm>
        </p:spPr>
        <p:txBody>
          <a:bodyPr/>
          <a:lstStyle/>
          <a:p>
            <a:r>
              <a:rPr lang="pt-BR" altLang="ko-KR" sz="6600" b="1" dirty="0" err="1">
                <a:solidFill>
                  <a:schemeClr val="accent1">
                    <a:lumMod val="50000"/>
                  </a:schemeClr>
                </a:solidFill>
                <a:latin typeface="Modern Love Caps" pitchFamily="82" charset="0"/>
              </a:rPr>
              <a:t>Exit</a:t>
            </a:r>
            <a:r>
              <a:rPr lang="pt-BR" altLang="ko-KR" sz="6600" b="1" dirty="0">
                <a:solidFill>
                  <a:schemeClr val="accent1">
                    <a:lumMod val="50000"/>
                  </a:schemeClr>
                </a:solidFill>
                <a:latin typeface="Modern Love Caps" pitchFamily="82" charset="0"/>
              </a:rPr>
              <a:t> </a:t>
            </a:r>
            <a:r>
              <a:rPr lang="pt-BR" altLang="ko-KR" sz="6600" b="1" dirty="0" err="1">
                <a:solidFill>
                  <a:schemeClr val="accent1">
                    <a:lumMod val="50000"/>
                  </a:schemeClr>
                </a:solidFill>
                <a:latin typeface="Modern Love Caps" pitchFamily="82" charset="0"/>
              </a:rPr>
              <a:t>and</a:t>
            </a:r>
            <a:r>
              <a:rPr lang="pt-BR" altLang="ko-KR" sz="6600" b="1" dirty="0">
                <a:solidFill>
                  <a:schemeClr val="accent1">
                    <a:lumMod val="50000"/>
                  </a:schemeClr>
                </a:solidFill>
                <a:latin typeface="Modern Love Caps" pitchFamily="82" charset="0"/>
              </a:rPr>
              <a:t> </a:t>
            </a:r>
            <a:r>
              <a:rPr lang="pt-BR" altLang="ko-KR" sz="6600" b="1" dirty="0" err="1">
                <a:solidFill>
                  <a:schemeClr val="accent1">
                    <a:lumMod val="50000"/>
                  </a:schemeClr>
                </a:solidFill>
                <a:latin typeface="Modern Love Caps" pitchFamily="82" charset="0"/>
              </a:rPr>
              <a:t>other</a:t>
            </a:r>
            <a:r>
              <a:rPr lang="pt-BR" altLang="ko-KR" sz="6600" b="1" dirty="0">
                <a:solidFill>
                  <a:schemeClr val="accent1">
                    <a:lumMod val="50000"/>
                  </a:schemeClr>
                </a:solidFill>
                <a:latin typeface="Modern Love Caps" pitchFamily="82" charset="0"/>
              </a:rPr>
              <a:t> </a:t>
            </a:r>
            <a:r>
              <a:rPr lang="pt-BR" altLang="ko-KR" sz="6600" b="1" dirty="0" err="1">
                <a:solidFill>
                  <a:schemeClr val="accent1">
                    <a:lumMod val="50000"/>
                  </a:schemeClr>
                </a:solidFill>
                <a:latin typeface="Modern Love Caps" pitchFamily="82" charset="0"/>
              </a:rPr>
              <a:t>numbers</a:t>
            </a:r>
            <a:endParaRPr lang="en-US" altLang="ko-KR" sz="6600" dirty="0">
              <a:solidFill>
                <a:schemeClr val="accent1">
                  <a:lumMod val="50000"/>
                </a:schemeClr>
              </a:solidFill>
              <a:latin typeface="Modern Love Caps" pitchFamily="82" charset="0"/>
            </a:endParaRPr>
          </a:p>
        </p:txBody>
      </p:sp>
      <p:pic>
        <p:nvPicPr>
          <p:cNvPr id="3" name="Imagem 2" descr="Tela de computador com texto preto sobre fundo branco&#10;&#10;Descrição gerada automaticamente">
            <a:extLst>
              <a:ext uri="{FF2B5EF4-FFF2-40B4-BE49-F238E27FC236}">
                <a16:creationId xmlns:a16="http://schemas.microsoft.com/office/drawing/2014/main" id="{CF3DE654-3850-D597-EDAB-56549C3F1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1552" y="1493825"/>
            <a:ext cx="6903627" cy="4314767"/>
          </a:xfrm>
          <a:prstGeom prst="rect">
            <a:avLst/>
          </a:prstGeom>
        </p:spPr>
      </p:pic>
    </p:spTree>
    <p:extLst>
      <p:ext uri="{BB962C8B-B14F-4D97-AF65-F5344CB8AC3E}">
        <p14:creationId xmlns:p14="http://schemas.microsoft.com/office/powerpoint/2010/main" val="313147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AE65538C-4E6B-4AD6-BF76-6B279248D19F}"/>
              </a:ext>
            </a:extLst>
          </p:cNvPr>
          <p:cNvSpPr txBox="1"/>
          <p:nvPr/>
        </p:nvSpPr>
        <p:spPr>
          <a:xfrm>
            <a:off x="4487077" y="4980112"/>
            <a:ext cx="3254844" cy="1446550"/>
          </a:xfrm>
          <a:prstGeom prst="rect">
            <a:avLst/>
          </a:prstGeom>
          <a:noFill/>
        </p:spPr>
        <p:txBody>
          <a:bodyPr wrap="square" rtlCol="0">
            <a:spAutoFit/>
          </a:bodyPr>
          <a:lstStyle/>
          <a:p>
            <a:pPr algn="ctr"/>
            <a:r>
              <a:rPr lang="en-US" altLang="ko-KR" sz="4400" b="1" spc="300" dirty="0">
                <a:solidFill>
                  <a:schemeClr val="accent4"/>
                </a:solidFill>
                <a:cs typeface="Calibri" pitchFamily="34" charset="0"/>
              </a:rPr>
              <a:t>OUTPUTS</a:t>
            </a:r>
          </a:p>
          <a:p>
            <a:pPr algn="ctr"/>
            <a:r>
              <a:rPr lang="en-US" altLang="ko-KR" sz="4400" b="1" spc="300" dirty="0">
                <a:solidFill>
                  <a:schemeClr val="accent4"/>
                </a:solidFill>
                <a:cs typeface="Calibri" pitchFamily="34" charset="0"/>
              </a:rPr>
              <a:t>TIME</a:t>
            </a:r>
            <a:endParaRPr lang="ko-KR" altLang="en-US" sz="4400" b="1" spc="300" dirty="0">
              <a:solidFill>
                <a:schemeClr val="accent4"/>
              </a:solidFill>
              <a:cs typeface="Calibri" pitchFamily="34" charset="0"/>
            </a:endParaRPr>
          </a:p>
        </p:txBody>
      </p:sp>
      <p:cxnSp>
        <p:nvCxnSpPr>
          <p:cNvPr id="36" name="Straight Connector 80">
            <a:extLst>
              <a:ext uri="{FF2B5EF4-FFF2-40B4-BE49-F238E27FC236}">
                <a16:creationId xmlns:a16="http://schemas.microsoft.com/office/drawing/2014/main" id="{8B9C94DD-CE89-4E94-912F-2A71828A0FA3}"/>
              </a:ext>
            </a:extLst>
          </p:cNvPr>
          <p:cNvCxnSpPr>
            <a:cxnSpLocks/>
          </p:cNvCxnSpPr>
          <p:nvPr/>
        </p:nvCxnSpPr>
        <p:spPr>
          <a:xfrm flipH="1">
            <a:off x="4365815" y="5223706"/>
            <a:ext cx="1" cy="977375"/>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81">
            <a:extLst>
              <a:ext uri="{FF2B5EF4-FFF2-40B4-BE49-F238E27FC236}">
                <a16:creationId xmlns:a16="http://schemas.microsoft.com/office/drawing/2014/main" id="{67DAA21D-D79E-49B7-B943-58941017A72A}"/>
              </a:ext>
            </a:extLst>
          </p:cNvPr>
          <p:cNvCxnSpPr>
            <a:cxnSpLocks/>
          </p:cNvCxnSpPr>
          <p:nvPr/>
        </p:nvCxnSpPr>
        <p:spPr>
          <a:xfrm flipH="1">
            <a:off x="7835156" y="5223706"/>
            <a:ext cx="1" cy="977375"/>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 name="Retângulo 1">
            <a:extLst>
              <a:ext uri="{FF2B5EF4-FFF2-40B4-BE49-F238E27FC236}">
                <a16:creationId xmlns:a16="http://schemas.microsoft.com/office/drawing/2014/main" id="{02DACCF7-9421-BEF9-D94B-3BC8336CC991}"/>
              </a:ext>
            </a:extLst>
          </p:cNvPr>
          <p:cNvSpPr/>
          <p:nvPr/>
        </p:nvSpPr>
        <p:spPr>
          <a:xfrm>
            <a:off x="4025460" y="1576550"/>
            <a:ext cx="4120051" cy="25855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Python code language sign programming coding Vector Image">
            <a:extLst>
              <a:ext uri="{FF2B5EF4-FFF2-40B4-BE49-F238E27FC236}">
                <a16:creationId xmlns:a16="http://schemas.microsoft.com/office/drawing/2014/main" id="{9BE713E8-56D7-D629-7FA7-74BF50BFE8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79" b="10038"/>
          <a:stretch/>
        </p:blipFill>
        <p:spPr bwMode="auto">
          <a:xfrm>
            <a:off x="4940266" y="1727218"/>
            <a:ext cx="2290437" cy="228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58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7 Cool Python Project Ideas for Intermediate Developers - GeeksforGeeks">
            <a:extLst>
              <a:ext uri="{FF2B5EF4-FFF2-40B4-BE49-F238E27FC236}">
                <a16:creationId xmlns:a16="http://schemas.microsoft.com/office/drawing/2014/main" id="{2E8C63FE-1676-C29C-F76A-42FDFF550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1600"/>
            <a:ext cx="11430000" cy="6654800"/>
          </a:xfrm>
          <a:prstGeom prst="rect">
            <a:avLst/>
          </a:prstGeom>
          <a:noFill/>
          <a:extLst>
            <a:ext uri="{909E8E84-426E-40DD-AFC4-6F175D3DCCD1}">
              <a14:hiddenFill xmlns:a14="http://schemas.microsoft.com/office/drawing/2010/main">
                <a:solidFill>
                  <a:srgbClr val="FFFFFF"/>
                </a:solidFill>
              </a14:hiddenFill>
            </a:ext>
          </a:extLst>
        </p:spPr>
      </p:pic>
      <p:sp>
        <p:nvSpPr>
          <p:cNvPr id="3" name="텍스트 개체 틀 43">
            <a:extLst>
              <a:ext uri="{FF2B5EF4-FFF2-40B4-BE49-F238E27FC236}">
                <a16:creationId xmlns:a16="http://schemas.microsoft.com/office/drawing/2014/main" id="{4F04DA92-DB1D-03FE-83BD-C5941E74F10D}"/>
              </a:ext>
            </a:extLst>
          </p:cNvPr>
          <p:cNvSpPr txBox="1">
            <a:spLocks/>
          </p:cNvSpPr>
          <p:nvPr/>
        </p:nvSpPr>
        <p:spPr>
          <a:xfrm>
            <a:off x="3237186" y="5195577"/>
            <a:ext cx="4929353" cy="7848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6600" dirty="0">
                <a:latin typeface="Modern Love Caps" pitchFamily="82" charset="0"/>
              </a:rPr>
              <a:t>THANK YOU!</a:t>
            </a:r>
          </a:p>
        </p:txBody>
      </p:sp>
    </p:spTree>
    <p:extLst>
      <p:ext uri="{BB962C8B-B14F-4D97-AF65-F5344CB8AC3E}">
        <p14:creationId xmlns:p14="http://schemas.microsoft.com/office/powerpoint/2010/main" val="3111073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id="{4A8560B5-5C8F-4BA1-A6C7-799603A1876F}"/>
              </a:ext>
            </a:extLst>
          </p:cNvPr>
          <p:cNvGrpSpPr/>
          <p:nvPr/>
        </p:nvGrpSpPr>
        <p:grpSpPr>
          <a:xfrm rot="19867636">
            <a:off x="1988796" y="1089487"/>
            <a:ext cx="4452280" cy="4994827"/>
            <a:chOff x="1730213" y="1144634"/>
            <a:chExt cx="4452280" cy="4994827"/>
          </a:xfrm>
        </p:grpSpPr>
        <p:sp>
          <p:nvSpPr>
            <p:cNvPr id="4" name="Rectangle 6">
              <a:extLst>
                <a:ext uri="{FF2B5EF4-FFF2-40B4-BE49-F238E27FC236}">
                  <a16:creationId xmlns:a16="http://schemas.microsoft.com/office/drawing/2014/main" id="{07BEFFFD-1A6F-44F3-93EB-A1CE55B47871}"/>
                </a:ext>
              </a:extLst>
            </p:cNvPr>
            <p:cNvSpPr/>
            <p:nvPr/>
          </p:nvSpPr>
          <p:spPr>
            <a:xfrm>
              <a:off x="2493496" y="1144634"/>
              <a:ext cx="3688997" cy="769441"/>
            </a:xfrm>
            <a:prstGeom prst="rect">
              <a:avLst/>
            </a:prstGeom>
            <a:noFill/>
          </p:spPr>
          <p:txBody>
            <a:bodyPr wrap="square" anchor="ctr">
              <a:spAutoFit/>
            </a:bodyPr>
            <a:lstStyle/>
            <a:p>
              <a:r>
                <a:rPr lang="en-US" sz="4400" dirty="0">
                  <a:solidFill>
                    <a:schemeClr val="accent4"/>
                  </a:solidFill>
                  <a:latin typeface="Rastanty Cortez" panose="02000506000000020003" pitchFamily="2" charset="77"/>
                </a:rPr>
                <a:t>Group Project</a:t>
              </a:r>
            </a:p>
          </p:txBody>
        </p:sp>
        <p:sp>
          <p:nvSpPr>
            <p:cNvPr id="8" name="TextBox 7">
              <a:extLst>
                <a:ext uri="{FF2B5EF4-FFF2-40B4-BE49-F238E27FC236}">
                  <a16:creationId xmlns:a16="http://schemas.microsoft.com/office/drawing/2014/main" id="{68C4E096-8F6F-4EA6-8B7E-1BBBFD5E1C9A}"/>
                </a:ext>
              </a:extLst>
            </p:cNvPr>
            <p:cNvSpPr txBox="1"/>
            <p:nvPr/>
          </p:nvSpPr>
          <p:spPr>
            <a:xfrm>
              <a:off x="1730213" y="1927360"/>
              <a:ext cx="3638522" cy="1520416"/>
            </a:xfrm>
            <a:prstGeom prst="rect">
              <a:avLst/>
            </a:prstGeom>
            <a:noFill/>
          </p:spPr>
          <p:txBody>
            <a:bodyPr wrap="square" rtlCol="0">
              <a:spAutoFit/>
            </a:bodyPr>
            <a:lstStyle/>
            <a:p>
              <a:pPr algn="just"/>
              <a:r>
                <a:rPr lang="pt-BR" sz="1600" dirty="0" err="1">
                  <a:effectLst/>
                </a:rPr>
                <a:t>Create</a:t>
              </a:r>
              <a:r>
                <a:rPr lang="pt-BR" sz="1600" dirty="0">
                  <a:effectLst/>
                </a:rPr>
                <a:t> a </a:t>
              </a:r>
              <a:r>
                <a:rPr lang="pt-BR" sz="1600" dirty="0" err="1">
                  <a:effectLst/>
                </a:rPr>
                <a:t>graph</a:t>
              </a:r>
              <a:r>
                <a:rPr lang="pt-BR" sz="1600" dirty="0">
                  <a:effectLst/>
                </a:rPr>
                <a:t> data </a:t>
              </a:r>
              <a:r>
                <a:rPr lang="pt-BR" sz="1600" dirty="0" err="1">
                  <a:effectLst/>
                </a:rPr>
                <a:t>structure</a:t>
              </a:r>
              <a:r>
                <a:rPr lang="pt-BR" sz="1600" dirty="0">
                  <a:effectLst/>
                </a:rPr>
                <a:t> (</a:t>
              </a:r>
              <a:r>
                <a:rPr lang="pt-BR" sz="1600" b="1" dirty="0" err="1">
                  <a:effectLst/>
                </a:rPr>
                <a:t>undirected</a:t>
              </a:r>
              <a:r>
                <a:rPr lang="pt-BR" sz="1600" b="1" dirty="0">
                  <a:effectLst/>
                </a:rPr>
                <a:t> </a:t>
              </a:r>
              <a:r>
                <a:rPr lang="pt-BR" sz="1600" b="1" dirty="0" err="1">
                  <a:effectLst/>
                </a:rPr>
                <a:t>graph</a:t>
              </a:r>
              <a:r>
                <a:rPr lang="pt-BR" sz="1600" dirty="0">
                  <a:effectLst/>
                </a:rPr>
                <a:t>) in Python </a:t>
              </a:r>
              <a:r>
                <a:rPr lang="pt-BR" sz="1600" dirty="0" err="1">
                  <a:effectLst/>
                </a:rPr>
                <a:t>with</a:t>
              </a:r>
              <a:r>
                <a:rPr lang="pt-BR" sz="1600" dirty="0">
                  <a:effectLst/>
                </a:rPr>
                <a:t> </a:t>
              </a:r>
              <a:r>
                <a:rPr lang="pt-BR" sz="1600" dirty="0" err="1">
                  <a:effectLst/>
                </a:rPr>
                <a:t>the</a:t>
              </a:r>
              <a:r>
                <a:rPr lang="pt-BR" sz="1600" dirty="0">
                  <a:effectLst/>
                </a:rPr>
                <a:t> </a:t>
              </a:r>
              <a:r>
                <a:rPr lang="pt-BR" sz="1600" dirty="0" err="1">
                  <a:effectLst/>
                </a:rPr>
                <a:t>following</a:t>
              </a:r>
              <a:r>
                <a:rPr lang="pt-BR" sz="1600" dirty="0">
                  <a:effectLst/>
                </a:rPr>
                <a:t> </a:t>
              </a:r>
              <a:r>
                <a:rPr lang="pt-BR" sz="1600" dirty="0" err="1">
                  <a:effectLst/>
                </a:rPr>
                <a:t>methods</a:t>
              </a:r>
              <a:r>
                <a:rPr lang="pt-BR" sz="1600" dirty="0">
                  <a:effectLst/>
                </a:rPr>
                <a:t>:</a:t>
              </a:r>
            </a:p>
            <a:p>
              <a:pPr algn="just"/>
              <a:br>
                <a:rPr lang="pt-BR" sz="1600" dirty="0">
                  <a:effectLst/>
                </a:rPr>
              </a:br>
              <a:endParaRPr lang="pt-BR" sz="1600" dirty="0">
                <a:effectLst/>
              </a:endParaRPr>
            </a:p>
            <a:p>
              <a:pPr algn="just">
                <a:lnSpc>
                  <a:spcPct val="80000"/>
                </a:lnSpc>
              </a:pPr>
              <a:endParaRPr lang="en-US" altLang="ko-KR" sz="1600" dirty="0">
                <a:cs typeface="Arial" pitchFamily="34" charset="0"/>
              </a:endParaRPr>
            </a:p>
          </p:txBody>
        </p:sp>
        <p:sp>
          <p:nvSpPr>
            <p:cNvPr id="10" name="TextBox 9">
              <a:extLst>
                <a:ext uri="{FF2B5EF4-FFF2-40B4-BE49-F238E27FC236}">
                  <a16:creationId xmlns:a16="http://schemas.microsoft.com/office/drawing/2014/main" id="{2F2D5292-DDD2-418B-9102-E260FE3D08A7}"/>
                </a:ext>
              </a:extLst>
            </p:cNvPr>
            <p:cNvSpPr txBox="1"/>
            <p:nvPr/>
          </p:nvSpPr>
          <p:spPr>
            <a:xfrm>
              <a:off x="2179946" y="3007191"/>
              <a:ext cx="3283552" cy="683264"/>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pt-BR" sz="1600" b="1" i="0" u="none" strike="noStrike" dirty="0">
                  <a:solidFill>
                    <a:srgbClr val="000000"/>
                  </a:solidFill>
                  <a:effectLst/>
                  <a:latin typeface="Lato" panose="020F0502020204030203" pitchFamily="34" charset="0"/>
                </a:rPr>
                <a:t>Print </a:t>
              </a:r>
              <a:r>
                <a:rPr lang="pt-BR" sz="1600" b="1" i="0" u="none" strike="noStrike" dirty="0" err="1">
                  <a:solidFill>
                    <a:srgbClr val="000000"/>
                  </a:solidFill>
                  <a:effectLst/>
                  <a:latin typeface="Lato" panose="020F0502020204030203" pitchFamily="34" charset="0"/>
                </a:rPr>
                <a:t>Vertices</a:t>
              </a:r>
              <a:r>
                <a:rPr lang="pt-BR" sz="1600" b="0" i="0" u="none" strike="noStrike" dirty="0">
                  <a:solidFill>
                    <a:srgbClr val="000000"/>
                  </a:solidFill>
                  <a:effectLst/>
                  <a:latin typeface="Lato" panose="020F0502020204030203" pitchFamily="34" charset="0"/>
                </a:rPr>
                <a:t>: Display </a:t>
              </a:r>
              <a:r>
                <a:rPr lang="pt-BR" sz="1600" b="0" i="0" u="none" strike="noStrike" dirty="0" err="1">
                  <a:solidFill>
                    <a:srgbClr val="000000"/>
                  </a:solidFill>
                  <a:effectLst/>
                  <a:latin typeface="Lato" panose="020F0502020204030203" pitchFamily="34" charset="0"/>
                </a:rPr>
                <a:t>all</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the</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graph’s</a:t>
              </a:r>
              <a:r>
                <a:rPr lang="pt-BR" sz="1600" b="0" i="0" u="none" strike="noStrike" dirty="0">
                  <a:solidFill>
                    <a:srgbClr val="000000"/>
                  </a:solidFill>
                  <a:effectLst/>
                  <a:latin typeface="Lato" panose="020F0502020204030203" pitchFamily="34" charset="0"/>
                </a:rPr>
                <a:t> vértices</a:t>
              </a:r>
              <a:r>
                <a:rPr lang="pt-BR" sz="1600" dirty="0">
                  <a:solidFill>
                    <a:srgbClr val="000000"/>
                  </a:solidFill>
                  <a:latin typeface="Lato" panose="020F0502020204030203" pitchFamily="34" charset="0"/>
                </a:rPr>
                <a:t>;</a:t>
              </a:r>
              <a:endParaRPr lang="pt-BR" sz="1600" b="0" i="0" u="none" strike="noStrike" dirty="0">
                <a:solidFill>
                  <a:srgbClr val="000000"/>
                </a:solidFill>
                <a:effectLst/>
                <a:latin typeface="Lato" panose="020F0502020204030203" pitchFamily="34" charset="0"/>
              </a:endParaRPr>
            </a:p>
            <a:p>
              <a:pPr marL="285750" indent="-285750">
                <a:lnSpc>
                  <a:spcPct val="80000"/>
                </a:lnSpc>
                <a:buFont typeface="Wingdings" panose="05000000000000000000" pitchFamily="2" charset="2"/>
                <a:buChar char="ü"/>
              </a:pPr>
              <a:endParaRPr lang="en-US" altLang="ko-KR" sz="1600" dirty="0">
                <a:cs typeface="Arial" pitchFamily="34" charset="0"/>
              </a:endParaRPr>
            </a:p>
          </p:txBody>
        </p:sp>
        <p:sp>
          <p:nvSpPr>
            <p:cNvPr id="14" name="TextBox 13">
              <a:extLst>
                <a:ext uri="{FF2B5EF4-FFF2-40B4-BE49-F238E27FC236}">
                  <a16:creationId xmlns:a16="http://schemas.microsoft.com/office/drawing/2014/main" id="{74F7598B-DC2E-4A4B-8B79-B03679C1C2A7}"/>
                </a:ext>
              </a:extLst>
            </p:cNvPr>
            <p:cNvSpPr txBox="1"/>
            <p:nvPr/>
          </p:nvSpPr>
          <p:spPr>
            <a:xfrm>
              <a:off x="2144169" y="4415716"/>
              <a:ext cx="3283552" cy="1077218"/>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pt-BR" sz="1600" b="1" i="0" u="none" strike="noStrike" dirty="0" err="1">
                  <a:solidFill>
                    <a:srgbClr val="000000"/>
                  </a:solidFill>
                  <a:effectLst/>
                  <a:latin typeface="Lato" panose="020F0502020204030203" pitchFamily="34" charset="0"/>
                </a:rPr>
                <a:t>Add</a:t>
              </a:r>
              <a:r>
                <a:rPr lang="pt-BR" sz="1600" b="1" i="0" u="none" strike="noStrike" dirty="0">
                  <a:solidFill>
                    <a:srgbClr val="000000"/>
                  </a:solidFill>
                  <a:effectLst/>
                  <a:latin typeface="Lato" panose="020F0502020204030203" pitchFamily="34" charset="0"/>
                </a:rPr>
                <a:t> a </a:t>
              </a:r>
              <a:r>
                <a:rPr lang="pt-BR" sz="1600" b="1" i="0" u="none" strike="noStrike" dirty="0" err="1">
                  <a:solidFill>
                    <a:srgbClr val="000000"/>
                  </a:solidFill>
                  <a:effectLst/>
                  <a:latin typeface="Lato" panose="020F0502020204030203" pitchFamily="34" charset="0"/>
                </a:rPr>
                <a:t>vertex</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Add</a:t>
              </a:r>
              <a:r>
                <a:rPr lang="pt-BR" sz="1600" b="0" i="0" u="none" strike="noStrike" dirty="0">
                  <a:solidFill>
                    <a:srgbClr val="000000"/>
                  </a:solidFill>
                  <a:effectLst/>
                  <a:latin typeface="Lato" panose="020F0502020204030203" pitchFamily="34" charset="0"/>
                </a:rPr>
                <a:t> a new </a:t>
              </a:r>
              <a:r>
                <a:rPr lang="pt-BR" sz="1600" b="0" i="0" u="none" strike="noStrike" dirty="0" err="1">
                  <a:solidFill>
                    <a:srgbClr val="000000"/>
                  </a:solidFill>
                  <a:effectLst/>
                  <a:latin typeface="Lato" panose="020F0502020204030203" pitchFamily="34" charset="0"/>
                </a:rPr>
                <a:t>vertex</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to</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the</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graph</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and</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connect</a:t>
              </a:r>
              <a:r>
                <a:rPr lang="pt-BR" sz="1600" b="0" i="0" u="none" strike="noStrike" dirty="0">
                  <a:solidFill>
                    <a:srgbClr val="000000"/>
                  </a:solidFill>
                  <a:effectLst/>
                  <a:latin typeface="Lato" panose="020F0502020204030203" pitchFamily="34" charset="0"/>
                </a:rPr>
                <a:t> it </a:t>
              </a:r>
              <a:r>
                <a:rPr lang="pt-BR" sz="1600" b="0" i="0" u="none" strike="noStrike" dirty="0" err="1">
                  <a:solidFill>
                    <a:srgbClr val="000000"/>
                  </a:solidFill>
                  <a:effectLst/>
                  <a:latin typeface="Lato" panose="020F0502020204030203" pitchFamily="34" charset="0"/>
                </a:rPr>
                <a:t>with</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all</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other</a:t>
              </a:r>
              <a:r>
                <a:rPr lang="pt-BR" sz="1600" b="0" i="0" u="none" strike="noStrike" dirty="0">
                  <a:solidFill>
                    <a:srgbClr val="000000"/>
                  </a:solidFill>
                  <a:effectLst/>
                  <a:latin typeface="Lato" panose="020F0502020204030203" pitchFamily="34" charset="0"/>
                </a:rPr>
                <a:t> vértices</a:t>
              </a:r>
              <a:r>
                <a:rPr lang="pt-BR" sz="1600" dirty="0">
                  <a:solidFill>
                    <a:srgbClr val="000000"/>
                  </a:solidFill>
                  <a:latin typeface="Lato" panose="020F0502020204030203" pitchFamily="34" charset="0"/>
                </a:rPr>
                <a:t>;</a:t>
              </a:r>
              <a:endParaRPr lang="pt-BR" sz="1600" b="0" i="0" u="none" strike="noStrike" dirty="0">
                <a:solidFill>
                  <a:srgbClr val="000000"/>
                </a:solidFill>
                <a:effectLst/>
                <a:latin typeface="Lato" panose="020F0502020204030203" pitchFamily="34" charset="0"/>
              </a:endParaRPr>
            </a:p>
            <a:p>
              <a:pPr marL="285750" indent="-285750">
                <a:lnSpc>
                  <a:spcPct val="80000"/>
                </a:lnSpc>
                <a:buFont typeface="Wingdings" panose="05000000000000000000" pitchFamily="2" charset="2"/>
                <a:buChar char="ü"/>
              </a:pPr>
              <a:endParaRPr lang="en-US" altLang="ko-KR" sz="1600" dirty="0">
                <a:cs typeface="Arial" pitchFamily="34" charset="0"/>
              </a:endParaRPr>
            </a:p>
          </p:txBody>
        </p:sp>
        <p:sp>
          <p:nvSpPr>
            <p:cNvPr id="15" name="TextBox 14">
              <a:extLst>
                <a:ext uri="{FF2B5EF4-FFF2-40B4-BE49-F238E27FC236}">
                  <a16:creationId xmlns:a16="http://schemas.microsoft.com/office/drawing/2014/main" id="{8D5F06BF-577B-483C-9542-E0BC43112877}"/>
                </a:ext>
              </a:extLst>
            </p:cNvPr>
            <p:cNvSpPr txBox="1"/>
            <p:nvPr/>
          </p:nvSpPr>
          <p:spPr>
            <a:xfrm>
              <a:off x="2111685" y="3720858"/>
              <a:ext cx="3272928" cy="683264"/>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pt-BR" sz="1600" b="1" i="0" u="none" strike="noStrike" dirty="0">
                  <a:solidFill>
                    <a:srgbClr val="000000"/>
                  </a:solidFill>
                  <a:effectLst/>
                  <a:latin typeface="Lato" panose="020F0502020204030203" pitchFamily="34" charset="0"/>
                </a:rPr>
                <a:t>Print </a:t>
              </a:r>
              <a:r>
                <a:rPr lang="pt-BR" sz="1600" b="1" i="0" u="none" strike="noStrike" dirty="0" err="1">
                  <a:solidFill>
                    <a:srgbClr val="000000"/>
                  </a:solidFill>
                  <a:effectLst/>
                  <a:latin typeface="Lato" panose="020F0502020204030203" pitchFamily="34" charset="0"/>
                </a:rPr>
                <a:t>Edges</a:t>
              </a:r>
              <a:r>
                <a:rPr lang="pt-BR" sz="1600" b="0" i="0" u="none" strike="noStrike" dirty="0">
                  <a:solidFill>
                    <a:srgbClr val="000000"/>
                  </a:solidFill>
                  <a:effectLst/>
                  <a:latin typeface="Lato" panose="020F0502020204030203" pitchFamily="34" charset="0"/>
                </a:rPr>
                <a:t>: Display </a:t>
              </a:r>
              <a:r>
                <a:rPr lang="pt-BR" sz="1600" b="0" i="0" u="none" strike="noStrike" dirty="0" err="1">
                  <a:solidFill>
                    <a:srgbClr val="000000"/>
                  </a:solidFill>
                  <a:effectLst/>
                  <a:latin typeface="Lato" panose="020F0502020204030203" pitchFamily="34" charset="0"/>
                </a:rPr>
                <a:t>all</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the</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graph’s</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edges</a:t>
              </a:r>
              <a:r>
                <a:rPr lang="pt-BR" sz="1600" dirty="0">
                  <a:solidFill>
                    <a:srgbClr val="000000"/>
                  </a:solidFill>
                  <a:latin typeface="Lato" panose="020F0502020204030203" pitchFamily="34" charset="0"/>
                </a:rPr>
                <a:t>;</a:t>
              </a:r>
              <a:endParaRPr lang="pt-BR" sz="1600" b="0" i="0" u="none" strike="noStrike" dirty="0">
                <a:solidFill>
                  <a:srgbClr val="000000"/>
                </a:solidFill>
                <a:effectLst/>
                <a:latin typeface="Lato" panose="020F0502020204030203" pitchFamily="34" charset="0"/>
              </a:endParaRPr>
            </a:p>
            <a:p>
              <a:pPr marL="285750" indent="-285750">
                <a:lnSpc>
                  <a:spcPct val="80000"/>
                </a:lnSpc>
                <a:buFont typeface="Wingdings" panose="05000000000000000000" pitchFamily="2" charset="2"/>
                <a:buChar char="ü"/>
              </a:pPr>
              <a:endParaRPr lang="en-US" altLang="ko-KR" sz="1600" dirty="0">
                <a:cs typeface="Arial" pitchFamily="34" charset="0"/>
              </a:endParaRPr>
            </a:p>
          </p:txBody>
        </p:sp>
        <p:sp>
          <p:nvSpPr>
            <p:cNvPr id="18" name="TextBox 17">
              <a:extLst>
                <a:ext uri="{FF2B5EF4-FFF2-40B4-BE49-F238E27FC236}">
                  <a16:creationId xmlns:a16="http://schemas.microsoft.com/office/drawing/2014/main" id="{AC9AB5BA-ADC2-4F9E-A96A-C026517F1C54}"/>
                </a:ext>
              </a:extLst>
            </p:cNvPr>
            <p:cNvSpPr txBox="1"/>
            <p:nvPr/>
          </p:nvSpPr>
          <p:spPr>
            <a:xfrm>
              <a:off x="2159767" y="5456197"/>
              <a:ext cx="3283552" cy="683264"/>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pt-BR" sz="1600" b="1" i="0" u="none" strike="noStrike" dirty="0">
                  <a:solidFill>
                    <a:srgbClr val="000000"/>
                  </a:solidFill>
                  <a:effectLst/>
                  <a:latin typeface="Lato" panose="020F0502020204030203" pitchFamily="34" charset="0"/>
                </a:rPr>
                <a:t>Delete a </a:t>
              </a:r>
              <a:r>
                <a:rPr lang="pt-BR" sz="1600" b="1" i="0" u="none" strike="noStrike" dirty="0" err="1">
                  <a:solidFill>
                    <a:srgbClr val="000000"/>
                  </a:solidFill>
                  <a:effectLst/>
                  <a:latin typeface="Lato" panose="020F0502020204030203" pitchFamily="34" charset="0"/>
                </a:rPr>
                <a:t>vertex</a:t>
              </a:r>
              <a:r>
                <a:rPr lang="pt-BR" sz="1600" b="0" i="0" u="none" strike="noStrike" dirty="0">
                  <a:solidFill>
                    <a:srgbClr val="000000"/>
                  </a:solidFill>
                  <a:effectLst/>
                  <a:latin typeface="Lato" panose="020F0502020204030203" pitchFamily="34" charset="0"/>
                </a:rPr>
                <a:t>: Delete a </a:t>
              </a:r>
              <a:r>
                <a:rPr lang="pt-BR" sz="1600" b="0" i="0" u="none" strike="noStrike" dirty="0" err="1">
                  <a:solidFill>
                    <a:srgbClr val="000000"/>
                  </a:solidFill>
                  <a:effectLst/>
                  <a:latin typeface="Lato" panose="020F0502020204030203" pitchFamily="34" charset="0"/>
                </a:rPr>
                <a:t>vertex</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from</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the</a:t>
              </a:r>
              <a:r>
                <a:rPr lang="pt-BR" sz="1600" b="0" i="0" u="none" strike="noStrike" dirty="0">
                  <a:solidFill>
                    <a:srgbClr val="000000"/>
                  </a:solidFill>
                  <a:effectLst/>
                  <a:latin typeface="Lato" panose="020F0502020204030203" pitchFamily="34" charset="0"/>
                </a:rPr>
                <a:t> </a:t>
              </a:r>
              <a:r>
                <a:rPr lang="pt-BR" sz="1600" b="0" i="0" u="none" strike="noStrike" dirty="0" err="1">
                  <a:solidFill>
                    <a:srgbClr val="000000"/>
                  </a:solidFill>
                  <a:effectLst/>
                  <a:latin typeface="Lato" panose="020F0502020204030203" pitchFamily="34" charset="0"/>
                </a:rPr>
                <a:t>graph</a:t>
              </a:r>
              <a:r>
                <a:rPr lang="pt-BR" sz="1600" b="0" i="0" u="none" strike="noStrike" dirty="0">
                  <a:solidFill>
                    <a:srgbClr val="000000"/>
                  </a:solidFill>
                  <a:effectLst/>
                  <a:latin typeface="Lato" panose="020F0502020204030203" pitchFamily="34" charset="0"/>
                </a:rPr>
                <a:t>.</a:t>
              </a:r>
            </a:p>
            <a:p>
              <a:pPr marL="285750" indent="-285750">
                <a:lnSpc>
                  <a:spcPct val="80000"/>
                </a:lnSpc>
                <a:buFont typeface="Wingdings" panose="05000000000000000000" pitchFamily="2" charset="2"/>
                <a:buChar char="ü"/>
              </a:pPr>
              <a:endParaRPr lang="en-US" altLang="ko-KR" sz="1600" dirty="0">
                <a:cs typeface="Arial" pitchFamily="34" charset="0"/>
              </a:endParaRPr>
            </a:p>
          </p:txBody>
        </p:sp>
      </p:grpSp>
    </p:spTree>
    <p:extLst>
      <p:ext uri="{BB962C8B-B14F-4D97-AF65-F5344CB8AC3E}">
        <p14:creationId xmlns:p14="http://schemas.microsoft.com/office/powerpoint/2010/main" val="140433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sp>
        <p:nvSpPr>
          <p:cNvPr id="58" name="Text Placeholder 1">
            <a:extLst>
              <a:ext uri="{FF2B5EF4-FFF2-40B4-BE49-F238E27FC236}">
                <a16:creationId xmlns:a16="http://schemas.microsoft.com/office/drawing/2014/main" id="{27A04D48-29E2-6136-E0C7-E1FA27898DC4}"/>
              </a:ext>
            </a:extLst>
          </p:cNvPr>
          <p:cNvSpPr txBox="1">
            <a:spLocks/>
          </p:cNvSpPr>
          <p:nvPr/>
        </p:nvSpPr>
        <p:spPr>
          <a:xfrm>
            <a:off x="3303798" y="563547"/>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6000" b="1" dirty="0" err="1">
                <a:solidFill>
                  <a:schemeClr val="accent5">
                    <a:lumMod val="75000"/>
                  </a:schemeClr>
                </a:solidFill>
                <a:latin typeface="Modern Love Caps" pitchFamily="82" charset="0"/>
              </a:rPr>
              <a:t>What</a:t>
            </a:r>
            <a:r>
              <a:rPr lang="pt-BR" sz="6000" b="1" dirty="0">
                <a:solidFill>
                  <a:schemeClr val="accent5">
                    <a:lumMod val="75000"/>
                  </a:schemeClr>
                </a:solidFill>
                <a:latin typeface="Modern Love Caps" pitchFamily="82" charset="0"/>
              </a:rPr>
              <a:t> </a:t>
            </a:r>
            <a:r>
              <a:rPr lang="pt-BR" sz="6000" b="1" dirty="0" err="1">
                <a:solidFill>
                  <a:schemeClr val="accent5">
                    <a:lumMod val="75000"/>
                  </a:schemeClr>
                </a:solidFill>
                <a:latin typeface="Modern Love Caps" pitchFamily="82" charset="0"/>
              </a:rPr>
              <a:t>Is</a:t>
            </a:r>
            <a:r>
              <a:rPr lang="pt-BR" sz="6000" b="1" dirty="0">
                <a:solidFill>
                  <a:schemeClr val="accent5">
                    <a:lumMod val="75000"/>
                  </a:schemeClr>
                </a:solidFill>
                <a:latin typeface="Modern Love Caps" pitchFamily="82" charset="0"/>
              </a:rPr>
              <a:t> a </a:t>
            </a:r>
            <a:r>
              <a:rPr lang="pt-BR" sz="6000" b="1" dirty="0" err="1">
                <a:solidFill>
                  <a:schemeClr val="accent5">
                    <a:lumMod val="75000"/>
                  </a:schemeClr>
                </a:solidFill>
                <a:latin typeface="Modern Love Caps" pitchFamily="82" charset="0"/>
              </a:rPr>
              <a:t>Graph</a:t>
            </a:r>
            <a:r>
              <a:rPr lang="pt-BR" sz="6000" b="1" dirty="0">
                <a:solidFill>
                  <a:schemeClr val="accent5">
                    <a:lumMod val="75000"/>
                  </a:schemeClr>
                </a:solidFill>
                <a:latin typeface="Modern Love Caps" pitchFamily="82" charset="0"/>
              </a:rPr>
              <a:t>?</a:t>
            </a:r>
          </a:p>
        </p:txBody>
      </p:sp>
      <p:sp>
        <p:nvSpPr>
          <p:cNvPr id="36" name="CaixaDeTexto 35">
            <a:extLst>
              <a:ext uri="{FF2B5EF4-FFF2-40B4-BE49-F238E27FC236}">
                <a16:creationId xmlns:a16="http://schemas.microsoft.com/office/drawing/2014/main" id="{59746943-F09B-AD7A-4069-DB3B749203F3}"/>
              </a:ext>
            </a:extLst>
          </p:cNvPr>
          <p:cNvSpPr txBox="1"/>
          <p:nvPr/>
        </p:nvSpPr>
        <p:spPr>
          <a:xfrm>
            <a:off x="664464" y="3121509"/>
            <a:ext cx="6327648" cy="1538883"/>
          </a:xfrm>
          <a:prstGeom prst="rect">
            <a:avLst/>
          </a:prstGeom>
          <a:noFill/>
        </p:spPr>
        <p:txBody>
          <a:bodyPr wrap="square">
            <a:spAutoFit/>
          </a:bodyPr>
          <a:lstStyle/>
          <a:p>
            <a:pPr algn="l"/>
            <a:r>
              <a:rPr lang="en-CA" sz="2000" b="1" u="sng" dirty="0"/>
              <a:t>Definition of a Graph:</a:t>
            </a:r>
          </a:p>
          <a:p>
            <a:pPr algn="l"/>
            <a:r>
              <a:rPr lang="en-US" sz="1800" b="1" i="1" dirty="0">
                <a:solidFill>
                  <a:srgbClr val="222222"/>
                </a:solidFill>
                <a:effectLst/>
                <a:latin typeface="Roboto" panose="020B0604020202020204" pitchFamily="2" charset="0"/>
              </a:rPr>
              <a:t>“</a:t>
            </a:r>
            <a:r>
              <a:rPr lang="en-US" sz="1800" b="1" i="1" dirty="0">
                <a:solidFill>
                  <a:srgbClr val="222222"/>
                </a:solidFill>
                <a:effectLst/>
                <a:latin typeface="Times New Roman" panose="02020603050405020304" pitchFamily="18" charset="0"/>
                <a:cs typeface="Times New Roman" panose="02020603050405020304" pitchFamily="18" charset="0"/>
              </a:rPr>
              <a:t>Set of vertices connected pairwise by edges</a:t>
            </a:r>
            <a:r>
              <a:rPr lang="en-US" sz="1800" b="1" i="1" dirty="0">
                <a:solidFill>
                  <a:srgbClr val="222222"/>
                </a:solidFill>
                <a:effectLst/>
                <a:latin typeface="Roboto" panose="020B0604020202020204" pitchFamily="2" charset="0"/>
              </a:rPr>
              <a:t>.”</a:t>
            </a:r>
          </a:p>
          <a:p>
            <a:pPr algn="l"/>
            <a:r>
              <a:rPr lang="en-CA" sz="2000" b="1" u="sng" dirty="0"/>
              <a:t>Definition of a undirected Graph:</a:t>
            </a:r>
          </a:p>
          <a:p>
            <a:pPr algn="l"/>
            <a:r>
              <a:rPr lang="en-US" sz="1800" b="1" i="1" dirty="0">
                <a:solidFill>
                  <a:srgbClr val="121416"/>
                </a:solidFill>
                <a:effectLst/>
                <a:latin typeface="Times New Roman" panose="02020603050405020304" pitchFamily="18" charset="0"/>
                <a:cs typeface="Times New Roman" panose="02020603050405020304" pitchFamily="18" charset="0"/>
              </a:rPr>
              <a:t>“Any shape that has 2 or more vertices/nodes connected together with a line/edge/path is called an undirected graph.”</a:t>
            </a:r>
            <a:endParaRPr lang="pt-BR" b="1" dirty="0"/>
          </a:p>
        </p:txBody>
      </p:sp>
      <p:pic>
        <p:nvPicPr>
          <p:cNvPr id="37" name="Picture 2" descr="Undirected graph with 10 or 11 edges">
            <a:extLst>
              <a:ext uri="{FF2B5EF4-FFF2-40B4-BE49-F238E27FC236}">
                <a16:creationId xmlns:a16="http://schemas.microsoft.com/office/drawing/2014/main" id="{606F68E4-1FE8-374B-AF23-2FB2531E7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117" y="2903549"/>
            <a:ext cx="3154261" cy="2782166"/>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
            <a:extLst>
              <a:ext uri="{FF2B5EF4-FFF2-40B4-BE49-F238E27FC236}">
                <a16:creationId xmlns:a16="http://schemas.microsoft.com/office/drawing/2014/main" id="{2BF9805E-01C0-4AFA-7767-F53154730862}"/>
              </a:ext>
            </a:extLst>
          </p:cNvPr>
          <p:cNvSpPr txBox="1"/>
          <p:nvPr/>
        </p:nvSpPr>
        <p:spPr>
          <a:xfrm>
            <a:off x="7437120" y="5844882"/>
            <a:ext cx="6094602" cy="369332"/>
          </a:xfrm>
          <a:prstGeom prst="rect">
            <a:avLst/>
          </a:prstGeom>
          <a:noFill/>
        </p:spPr>
        <p:txBody>
          <a:bodyPr wrap="square">
            <a:spAutoFit/>
          </a:bodyPr>
          <a:lstStyle/>
          <a:p>
            <a:r>
              <a:rPr lang="en-US" b="1" i="1" dirty="0">
                <a:solidFill>
                  <a:srgbClr val="121416"/>
                </a:solidFill>
                <a:effectLst/>
                <a:latin typeface="Roboto" panose="02000000000000000000" pitchFamily="2" charset="0"/>
              </a:rPr>
              <a:t>Undirected graph with 10 or 11 edges</a:t>
            </a:r>
            <a:endParaRPr lang="en-CA" dirty="0"/>
          </a:p>
        </p:txBody>
      </p:sp>
      <p:sp>
        <p:nvSpPr>
          <p:cNvPr id="54" name="CaixaDeTexto 53">
            <a:extLst>
              <a:ext uri="{FF2B5EF4-FFF2-40B4-BE49-F238E27FC236}">
                <a16:creationId xmlns:a16="http://schemas.microsoft.com/office/drawing/2014/main" id="{83215152-E9FC-2965-047D-AFE522360311}"/>
              </a:ext>
            </a:extLst>
          </p:cNvPr>
          <p:cNvSpPr txBox="1"/>
          <p:nvPr/>
        </p:nvSpPr>
        <p:spPr>
          <a:xfrm>
            <a:off x="7668768" y="1911005"/>
            <a:ext cx="7437120" cy="369332"/>
          </a:xfrm>
          <a:prstGeom prst="rect">
            <a:avLst/>
          </a:prstGeom>
          <a:noFill/>
        </p:spPr>
        <p:txBody>
          <a:bodyPr wrap="square">
            <a:spAutoFit/>
          </a:bodyPr>
          <a:lstStyle/>
          <a:p>
            <a:pPr algn="l"/>
            <a:r>
              <a:rPr lang="en-CA" sz="1800" u="sng" dirty="0"/>
              <a:t>Example of undirected graph:</a:t>
            </a:r>
          </a:p>
        </p:txBody>
      </p:sp>
    </p:spTree>
    <p:extLst>
      <p:ext uri="{BB962C8B-B14F-4D97-AF65-F5344CB8AC3E}">
        <p14:creationId xmlns:p14="http://schemas.microsoft.com/office/powerpoint/2010/main" val="4201278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7" name="TextBox 2">
            <a:extLst>
              <a:ext uri="{FF2B5EF4-FFF2-40B4-BE49-F238E27FC236}">
                <a16:creationId xmlns:a16="http://schemas.microsoft.com/office/drawing/2014/main" id="{17597F44-F00D-AD2A-32E2-8BF8B3860497}"/>
              </a:ext>
            </a:extLst>
          </p:cNvPr>
          <p:cNvSpPr txBox="1"/>
          <p:nvPr/>
        </p:nvSpPr>
        <p:spPr>
          <a:xfrm>
            <a:off x="805244" y="1738911"/>
            <a:ext cx="10793061" cy="369332"/>
          </a:xfrm>
          <a:prstGeom prst="rect">
            <a:avLst/>
          </a:prstGeom>
          <a:noFill/>
        </p:spPr>
        <p:txBody>
          <a:bodyPr wrap="square">
            <a:spAutoFit/>
          </a:bodyPr>
          <a:lstStyle/>
          <a:p>
            <a:r>
              <a:rPr lang="en-US" sz="1600" b="1" i="0" dirty="0">
                <a:solidFill>
                  <a:srgbClr val="121416"/>
                </a:solidFill>
                <a:effectLst/>
                <a:latin typeface="Roboto" panose="02000000000000000000" pitchFamily="2" charset="0"/>
              </a:rPr>
              <a:t>Vertices </a:t>
            </a:r>
            <a:r>
              <a:rPr lang="en-US" sz="1600" b="0" i="0" dirty="0">
                <a:solidFill>
                  <a:srgbClr val="121416"/>
                </a:solidFill>
                <a:effectLst/>
                <a:latin typeface="Roboto" panose="02000000000000000000" pitchFamily="2" charset="0"/>
              </a:rPr>
              <a:t>are the result of two or more lines intersecting at a point. </a:t>
            </a:r>
            <a:r>
              <a:rPr lang="en-US" sz="1600" b="1" i="0" dirty="0">
                <a:solidFill>
                  <a:srgbClr val="121416"/>
                </a:solidFill>
                <a:effectLst/>
                <a:latin typeface="Roboto" panose="02000000000000000000" pitchFamily="2" charset="0"/>
              </a:rPr>
              <a:t>Edges </a:t>
            </a:r>
            <a:r>
              <a:rPr lang="en-US" sz="1600" b="0" i="0" dirty="0">
                <a:solidFill>
                  <a:srgbClr val="121416"/>
                </a:solidFill>
                <a:effectLst/>
                <a:latin typeface="Roboto" panose="02000000000000000000" pitchFamily="2" charset="0"/>
              </a:rPr>
              <a:t>or </a:t>
            </a:r>
            <a:r>
              <a:rPr lang="en-US" sz="1600" b="1" i="0" dirty="0">
                <a:solidFill>
                  <a:srgbClr val="121416"/>
                </a:solidFill>
                <a:effectLst/>
                <a:latin typeface="Roboto" panose="02000000000000000000" pitchFamily="2" charset="0"/>
              </a:rPr>
              <a:t>Links </a:t>
            </a:r>
            <a:r>
              <a:rPr lang="en-US" sz="1600" b="0" i="0" dirty="0">
                <a:solidFill>
                  <a:srgbClr val="121416"/>
                </a:solidFill>
                <a:effectLst/>
                <a:latin typeface="Roboto" panose="02000000000000000000" pitchFamily="2" charset="0"/>
              </a:rPr>
              <a:t>are the lines that intersect</a:t>
            </a:r>
            <a:r>
              <a:rPr lang="en-US" b="0" i="0" dirty="0">
                <a:solidFill>
                  <a:srgbClr val="121416"/>
                </a:solidFill>
                <a:effectLst/>
                <a:latin typeface="Roboto" panose="02000000000000000000" pitchFamily="2" charset="0"/>
              </a:rPr>
              <a:t>.</a:t>
            </a:r>
            <a:endParaRPr lang="en-CA" dirty="0"/>
          </a:p>
        </p:txBody>
      </p:sp>
      <p:sp>
        <p:nvSpPr>
          <p:cNvPr id="54" name="TextBox 3">
            <a:extLst>
              <a:ext uri="{FF2B5EF4-FFF2-40B4-BE49-F238E27FC236}">
                <a16:creationId xmlns:a16="http://schemas.microsoft.com/office/drawing/2014/main" id="{E1383740-BF53-5FD5-87BB-E1CC2A6289C5}"/>
              </a:ext>
            </a:extLst>
          </p:cNvPr>
          <p:cNvSpPr txBox="1"/>
          <p:nvPr/>
        </p:nvSpPr>
        <p:spPr>
          <a:xfrm>
            <a:off x="805244" y="2776190"/>
            <a:ext cx="10530537" cy="3354765"/>
          </a:xfrm>
          <a:prstGeom prst="rect">
            <a:avLst/>
          </a:prstGeom>
          <a:noFill/>
        </p:spPr>
        <p:txBody>
          <a:bodyPr wrap="square" rtlCol="0">
            <a:spAutoFit/>
          </a:bodyPr>
          <a:lstStyle/>
          <a:p>
            <a:r>
              <a:rPr lang="en-CA" b="1" u="sng" dirty="0"/>
              <a:t>Implementation of undirected graphs</a:t>
            </a:r>
            <a:r>
              <a:rPr lang="en-CA" dirty="0"/>
              <a:t>:</a:t>
            </a:r>
          </a:p>
          <a:p>
            <a:endParaRPr lang="en-CA" dirty="0"/>
          </a:p>
          <a:p>
            <a:pPr marL="285750" indent="-285750">
              <a:buFont typeface="Arial" panose="020B0604020202020204" pitchFamily="34" charset="0"/>
              <a:buChar char="•"/>
            </a:pPr>
            <a:r>
              <a:rPr lang="en-US" sz="1600" b="0" i="0" dirty="0">
                <a:solidFill>
                  <a:srgbClr val="121416"/>
                </a:solidFill>
                <a:effectLst/>
                <a:latin typeface="Times New Roman" panose="02020603050405020304" pitchFamily="18" charset="0"/>
                <a:cs typeface="Times New Roman" panose="02020603050405020304" pitchFamily="18" charset="0"/>
              </a:rPr>
              <a:t>For example – Google map uses some of the graph algorithms to find the shortest distance between two points on Google Maps.</a:t>
            </a:r>
          </a:p>
          <a:p>
            <a:pPr marL="285750" indent="-285750">
              <a:buFont typeface="Arial" panose="020B0604020202020204" pitchFamily="34" charset="0"/>
              <a:buChar char="•"/>
            </a:pPr>
            <a:endParaRPr lang="en-US" sz="1600" dirty="0">
              <a:solidFill>
                <a:srgbClr val="121416"/>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dirty="0">
                <a:solidFill>
                  <a:srgbClr val="121416"/>
                </a:solidFill>
                <a:effectLst/>
                <a:latin typeface="Times New Roman" panose="02020603050405020304" pitchFamily="18" charset="0"/>
                <a:cs typeface="Times New Roman" panose="02020603050405020304" pitchFamily="18" charset="0"/>
              </a:rPr>
              <a:t>Many businesses today such as Ola, Uber… relies on the accuracy of these maps. Their entire business model revolves around it. Smallest miscalculation would cause them thousands of bucks. All of this is made possible just with the help of</a:t>
            </a:r>
            <a:r>
              <a:rPr lang="en-US" sz="1600" b="1" i="0" dirty="0">
                <a:solidFill>
                  <a:srgbClr val="121416"/>
                </a:solidFill>
                <a:effectLst/>
                <a:latin typeface="Times New Roman" panose="02020603050405020304" pitchFamily="18" charset="0"/>
                <a:cs typeface="Times New Roman" panose="02020603050405020304" pitchFamily="18" charset="0"/>
              </a:rPr>
              <a:t> Graph Algorithms</a:t>
            </a:r>
            <a:r>
              <a:rPr lang="en-US" sz="1600" b="0" i="0" dirty="0">
                <a:solidFill>
                  <a:srgbClr val="121416"/>
                </a:solidFill>
                <a:effectLst/>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600" dirty="0">
              <a:solidFill>
                <a:srgbClr val="121416"/>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0" i="0" dirty="0">
                <a:solidFill>
                  <a:srgbClr val="3C3C3B"/>
                </a:solidFill>
                <a:effectLst/>
                <a:latin typeface="Times New Roman" panose="02020603050405020304" pitchFamily="18" charset="0"/>
                <a:cs typeface="Times New Roman" panose="02020603050405020304" pitchFamily="18" charset="0"/>
              </a:rPr>
              <a:t>The first step is to transform a map into a graph. For these all-street intersections are considered as vertices and the streets that connect intersections as edges. The edges can have weights that represent either the physical distance between vertices, or the time that takes to travel between them. This graph can be directed showing also the one-way streets in the city.</a:t>
            </a:r>
            <a:endParaRPr lang="en-CA" sz="1600" dirty="0">
              <a:latin typeface="Times New Roman" panose="02020603050405020304" pitchFamily="18" charset="0"/>
              <a:cs typeface="Times New Roman" panose="02020603050405020304" pitchFamily="18" charset="0"/>
            </a:endParaRPr>
          </a:p>
        </p:txBody>
      </p:sp>
      <p:sp>
        <p:nvSpPr>
          <p:cNvPr id="59" name="Text Placeholder 1">
            <a:extLst>
              <a:ext uri="{FF2B5EF4-FFF2-40B4-BE49-F238E27FC236}">
                <a16:creationId xmlns:a16="http://schemas.microsoft.com/office/drawing/2014/main" id="{A72950C1-7DEB-9CFB-4CF9-A09AE8C8F403}"/>
              </a:ext>
            </a:extLst>
          </p:cNvPr>
          <p:cNvSpPr txBox="1">
            <a:spLocks/>
          </p:cNvSpPr>
          <p:nvPr/>
        </p:nvSpPr>
        <p:spPr>
          <a:xfrm>
            <a:off x="3303798" y="563547"/>
            <a:ext cx="11573197"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6000" b="1" dirty="0" err="1">
                <a:solidFill>
                  <a:schemeClr val="accent5">
                    <a:lumMod val="75000"/>
                  </a:schemeClr>
                </a:solidFill>
                <a:latin typeface="Modern Love Caps" pitchFamily="82" charset="0"/>
              </a:rPr>
              <a:t>What</a:t>
            </a:r>
            <a:r>
              <a:rPr lang="pt-BR" sz="6000" b="1" dirty="0">
                <a:solidFill>
                  <a:schemeClr val="accent5">
                    <a:lumMod val="75000"/>
                  </a:schemeClr>
                </a:solidFill>
                <a:latin typeface="Modern Love Caps" pitchFamily="82" charset="0"/>
              </a:rPr>
              <a:t> </a:t>
            </a:r>
            <a:r>
              <a:rPr lang="pt-BR" sz="6000" b="1" dirty="0" err="1">
                <a:solidFill>
                  <a:schemeClr val="accent5">
                    <a:lumMod val="75000"/>
                  </a:schemeClr>
                </a:solidFill>
                <a:latin typeface="Modern Love Caps" pitchFamily="82" charset="0"/>
              </a:rPr>
              <a:t>Is</a:t>
            </a:r>
            <a:r>
              <a:rPr lang="pt-BR" sz="6000" b="1" dirty="0">
                <a:solidFill>
                  <a:schemeClr val="accent5">
                    <a:lumMod val="75000"/>
                  </a:schemeClr>
                </a:solidFill>
                <a:latin typeface="Modern Love Caps" pitchFamily="82" charset="0"/>
              </a:rPr>
              <a:t> a </a:t>
            </a:r>
            <a:r>
              <a:rPr lang="pt-BR" sz="6000" b="1" dirty="0" err="1">
                <a:solidFill>
                  <a:schemeClr val="accent5">
                    <a:lumMod val="75000"/>
                  </a:schemeClr>
                </a:solidFill>
                <a:latin typeface="Modern Love Caps" pitchFamily="82" charset="0"/>
              </a:rPr>
              <a:t>Graph</a:t>
            </a:r>
            <a:r>
              <a:rPr lang="pt-BR" sz="6000" b="1" dirty="0">
                <a:solidFill>
                  <a:schemeClr val="accent5">
                    <a:lumMod val="75000"/>
                  </a:schemeClr>
                </a:solidFill>
                <a:latin typeface="Modern Love Caps" pitchFamily="82" charset="0"/>
              </a:rPr>
              <a:t>?</a:t>
            </a:r>
          </a:p>
        </p:txBody>
      </p:sp>
    </p:spTree>
    <p:extLst>
      <p:ext uri="{BB962C8B-B14F-4D97-AF65-F5344CB8AC3E}">
        <p14:creationId xmlns:p14="http://schemas.microsoft.com/office/powerpoint/2010/main" val="3790062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3" name="Imagem 2" descr="Diagrama&#10;&#10;Descrição gerada automaticamente">
            <a:extLst>
              <a:ext uri="{FF2B5EF4-FFF2-40B4-BE49-F238E27FC236}">
                <a16:creationId xmlns:a16="http://schemas.microsoft.com/office/drawing/2014/main" id="{2C2F8E59-D16F-E75C-19CB-599CD1EA2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58" y="359300"/>
            <a:ext cx="11772684" cy="6139400"/>
          </a:xfrm>
          <a:prstGeom prst="rect">
            <a:avLst/>
          </a:prstGeom>
        </p:spPr>
      </p:pic>
    </p:spTree>
    <p:extLst>
      <p:ext uri="{BB962C8B-B14F-4D97-AF65-F5344CB8AC3E}">
        <p14:creationId xmlns:p14="http://schemas.microsoft.com/office/powerpoint/2010/main" val="366914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5" name="Group 39">
            <a:extLst>
              <a:ext uri="{FF2B5EF4-FFF2-40B4-BE49-F238E27FC236}">
                <a16:creationId xmlns:a16="http://schemas.microsoft.com/office/drawing/2014/main" id="{0D3FF780-10B8-2D9C-7EF2-78A257E4E15D}"/>
              </a:ext>
            </a:extLst>
          </p:cNvPr>
          <p:cNvGrpSpPr/>
          <p:nvPr/>
        </p:nvGrpSpPr>
        <p:grpSpPr>
          <a:xfrm>
            <a:off x="2608965" y="1146642"/>
            <a:ext cx="9268271" cy="5418676"/>
            <a:chOff x="-548507" y="477868"/>
            <a:chExt cx="11570449" cy="6357177"/>
          </a:xfrm>
        </p:grpSpPr>
        <p:sp>
          <p:nvSpPr>
            <p:cNvPr id="56" name="Freeform: Shape 40">
              <a:extLst>
                <a:ext uri="{FF2B5EF4-FFF2-40B4-BE49-F238E27FC236}">
                  <a16:creationId xmlns:a16="http://schemas.microsoft.com/office/drawing/2014/main" id="{A569C460-E970-33D9-4DC3-CA4AC9BFC6B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7" name="Freeform: Shape 41">
              <a:extLst>
                <a:ext uri="{FF2B5EF4-FFF2-40B4-BE49-F238E27FC236}">
                  <a16:creationId xmlns:a16="http://schemas.microsoft.com/office/drawing/2014/main" id="{4AC00491-B473-8A36-FFC4-CD06D016A1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8" name="Freeform: Shape 42">
              <a:extLst>
                <a:ext uri="{FF2B5EF4-FFF2-40B4-BE49-F238E27FC236}">
                  <a16:creationId xmlns:a16="http://schemas.microsoft.com/office/drawing/2014/main" id="{5FA79491-5F38-A7E4-7A44-B69F52D773C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9" name="Freeform: Shape 43">
              <a:extLst>
                <a:ext uri="{FF2B5EF4-FFF2-40B4-BE49-F238E27FC236}">
                  <a16:creationId xmlns:a16="http://schemas.microsoft.com/office/drawing/2014/main" id="{B90FA45A-86D4-3E09-0B10-C09F97C638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0" name="Freeform: Shape 44">
              <a:extLst>
                <a:ext uri="{FF2B5EF4-FFF2-40B4-BE49-F238E27FC236}">
                  <a16:creationId xmlns:a16="http://schemas.microsoft.com/office/drawing/2014/main" id="{26A44A8D-60FC-3E8F-C4AD-C0E9546197A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1" name="Group 45">
              <a:extLst>
                <a:ext uri="{FF2B5EF4-FFF2-40B4-BE49-F238E27FC236}">
                  <a16:creationId xmlns:a16="http://schemas.microsoft.com/office/drawing/2014/main" id="{EE3AF0FC-7BCF-B86A-0638-99D7682CCE01}"/>
                </a:ext>
              </a:extLst>
            </p:cNvPr>
            <p:cNvGrpSpPr/>
            <p:nvPr/>
          </p:nvGrpSpPr>
          <p:grpSpPr>
            <a:xfrm>
              <a:off x="1606" y="6382978"/>
              <a:ext cx="413937" cy="115242"/>
              <a:chOff x="5955" y="6353672"/>
              <a:chExt cx="413937" cy="115242"/>
            </a:xfrm>
          </p:grpSpPr>
          <p:sp>
            <p:nvSpPr>
              <p:cNvPr id="66" name="Rectangle: Rounded Corners 50">
                <a:extLst>
                  <a:ext uri="{FF2B5EF4-FFF2-40B4-BE49-F238E27FC236}">
                    <a16:creationId xmlns:a16="http://schemas.microsoft.com/office/drawing/2014/main" id="{73F49E3C-7D60-6B0E-D118-79BF6F2C78F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51">
                <a:extLst>
                  <a:ext uri="{FF2B5EF4-FFF2-40B4-BE49-F238E27FC236}">
                    <a16:creationId xmlns:a16="http://schemas.microsoft.com/office/drawing/2014/main" id="{BF27600A-4C45-29FA-A6FF-1610DE25B5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6">
              <a:extLst>
                <a:ext uri="{FF2B5EF4-FFF2-40B4-BE49-F238E27FC236}">
                  <a16:creationId xmlns:a16="http://schemas.microsoft.com/office/drawing/2014/main" id="{1D0416E9-1E2D-DF22-8B90-2448FDD65B43}"/>
                </a:ext>
              </a:extLst>
            </p:cNvPr>
            <p:cNvGrpSpPr/>
            <p:nvPr/>
          </p:nvGrpSpPr>
          <p:grpSpPr>
            <a:xfrm>
              <a:off x="9855291" y="6381600"/>
              <a:ext cx="885989" cy="115242"/>
              <a:chOff x="5955" y="6353672"/>
              <a:chExt cx="413937" cy="115242"/>
            </a:xfrm>
          </p:grpSpPr>
          <p:sp>
            <p:nvSpPr>
              <p:cNvPr id="64" name="Rectangle: Rounded Corners 48">
                <a:extLst>
                  <a:ext uri="{FF2B5EF4-FFF2-40B4-BE49-F238E27FC236}">
                    <a16:creationId xmlns:a16="http://schemas.microsoft.com/office/drawing/2014/main" id="{4B1813C6-667D-CE7B-8FF6-C906BEA4088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9">
                <a:extLst>
                  <a:ext uri="{FF2B5EF4-FFF2-40B4-BE49-F238E27FC236}">
                    <a16:creationId xmlns:a16="http://schemas.microsoft.com/office/drawing/2014/main" id="{806A6105-3CF0-2752-955A-B1D232F949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Freeform: Shape 47">
              <a:extLst>
                <a:ext uri="{FF2B5EF4-FFF2-40B4-BE49-F238E27FC236}">
                  <a16:creationId xmlns:a16="http://schemas.microsoft.com/office/drawing/2014/main" id="{3DF1AC5A-9D90-3DE7-D4B9-EC64E26ABA8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3" name="Imagem 12" descr="Texto&#10;&#10;Descrição gerada automaticamente">
            <a:extLst>
              <a:ext uri="{FF2B5EF4-FFF2-40B4-BE49-F238E27FC236}">
                <a16:creationId xmlns:a16="http://schemas.microsoft.com/office/drawing/2014/main" id="{6DC1353D-EB52-4A1B-56F5-BF9EC6F2D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855" y="1454060"/>
            <a:ext cx="6885839" cy="4303650"/>
          </a:xfrm>
          <a:prstGeom prst="rect">
            <a:avLst/>
          </a:prstGeom>
        </p:spPr>
      </p:pic>
      <p:sp>
        <p:nvSpPr>
          <p:cNvPr id="72" name="텍스트 개체 틀 43">
            <a:extLst>
              <a:ext uri="{FF2B5EF4-FFF2-40B4-BE49-F238E27FC236}">
                <a16:creationId xmlns:a16="http://schemas.microsoft.com/office/drawing/2014/main" id="{BDA49916-105D-9001-0CB2-DFFFD1027CB5}"/>
              </a:ext>
            </a:extLst>
          </p:cNvPr>
          <p:cNvSpPr>
            <a:spLocks noGrp="1"/>
          </p:cNvSpPr>
          <p:nvPr>
            <p:ph type="body" sz="quarter" idx="10"/>
          </p:nvPr>
        </p:nvSpPr>
        <p:spPr>
          <a:xfrm>
            <a:off x="323529" y="339509"/>
            <a:ext cx="11573197" cy="724247"/>
          </a:xfrm>
        </p:spPr>
        <p:txBody>
          <a:bodyPr/>
          <a:lstStyle/>
          <a:p>
            <a:r>
              <a:rPr lang="pt-BR" altLang="ko-KR" sz="6600" b="1" dirty="0" err="1">
                <a:solidFill>
                  <a:schemeClr val="accent1">
                    <a:lumMod val="50000"/>
                  </a:schemeClr>
                </a:solidFill>
                <a:latin typeface="Modern Love Caps" pitchFamily="82" charset="0"/>
              </a:rPr>
              <a:t>Starting</a:t>
            </a:r>
            <a:r>
              <a:rPr lang="pt-BR" altLang="ko-KR" sz="6600" b="1" dirty="0">
                <a:solidFill>
                  <a:schemeClr val="accent1">
                    <a:lumMod val="50000"/>
                  </a:schemeClr>
                </a:solidFill>
                <a:latin typeface="Modern Love Caps" pitchFamily="82" charset="0"/>
              </a:rPr>
              <a:t> </a:t>
            </a:r>
            <a:r>
              <a:rPr lang="pt-BR" altLang="ko-KR" sz="6600" b="1" dirty="0" err="1">
                <a:solidFill>
                  <a:schemeClr val="accent1">
                    <a:lumMod val="50000"/>
                  </a:schemeClr>
                </a:solidFill>
                <a:latin typeface="Modern Love Caps" pitchFamily="82" charset="0"/>
              </a:rPr>
              <a:t>to</a:t>
            </a:r>
            <a:r>
              <a:rPr lang="pt-BR" altLang="ko-KR" sz="6600" b="1" dirty="0">
                <a:solidFill>
                  <a:schemeClr val="accent1">
                    <a:lumMod val="50000"/>
                  </a:schemeClr>
                </a:solidFill>
                <a:latin typeface="Modern Love Caps" pitchFamily="82" charset="0"/>
              </a:rPr>
              <a:t> </a:t>
            </a:r>
            <a:r>
              <a:rPr lang="pt-BR" altLang="ko-KR" sz="6600" b="1" dirty="0" err="1">
                <a:solidFill>
                  <a:schemeClr val="accent1">
                    <a:lumMod val="50000"/>
                  </a:schemeClr>
                </a:solidFill>
                <a:latin typeface="Modern Love Caps" pitchFamily="82" charset="0"/>
              </a:rPr>
              <a:t>coding</a:t>
            </a:r>
            <a:endParaRPr lang="en-US" altLang="ko-KR" sz="6600" dirty="0">
              <a:solidFill>
                <a:schemeClr val="accent1">
                  <a:lumMod val="50000"/>
                </a:schemeClr>
              </a:solidFill>
              <a:latin typeface="Modern Love Caps" pitchFamily="82" charset="0"/>
            </a:endParaRPr>
          </a:p>
        </p:txBody>
      </p:sp>
    </p:spTree>
    <p:extLst>
      <p:ext uri="{BB962C8B-B14F-4D97-AF65-F5344CB8AC3E}">
        <p14:creationId xmlns:p14="http://schemas.microsoft.com/office/powerpoint/2010/main" val="3979649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5" name="Group 39">
            <a:extLst>
              <a:ext uri="{FF2B5EF4-FFF2-40B4-BE49-F238E27FC236}">
                <a16:creationId xmlns:a16="http://schemas.microsoft.com/office/drawing/2014/main" id="{0D3FF780-10B8-2D9C-7EF2-78A257E4E15D}"/>
              </a:ext>
            </a:extLst>
          </p:cNvPr>
          <p:cNvGrpSpPr/>
          <p:nvPr/>
        </p:nvGrpSpPr>
        <p:grpSpPr>
          <a:xfrm>
            <a:off x="2608965" y="1146642"/>
            <a:ext cx="9268271" cy="5418676"/>
            <a:chOff x="-548507" y="477868"/>
            <a:chExt cx="11570449" cy="6357177"/>
          </a:xfrm>
        </p:grpSpPr>
        <p:sp>
          <p:nvSpPr>
            <p:cNvPr id="56" name="Freeform: Shape 40">
              <a:extLst>
                <a:ext uri="{FF2B5EF4-FFF2-40B4-BE49-F238E27FC236}">
                  <a16:creationId xmlns:a16="http://schemas.microsoft.com/office/drawing/2014/main" id="{A569C460-E970-33D9-4DC3-CA4AC9BFC6B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7" name="Freeform: Shape 41">
              <a:extLst>
                <a:ext uri="{FF2B5EF4-FFF2-40B4-BE49-F238E27FC236}">
                  <a16:creationId xmlns:a16="http://schemas.microsoft.com/office/drawing/2014/main" id="{4AC00491-B473-8A36-FFC4-CD06D016A1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8" name="Freeform: Shape 42">
              <a:extLst>
                <a:ext uri="{FF2B5EF4-FFF2-40B4-BE49-F238E27FC236}">
                  <a16:creationId xmlns:a16="http://schemas.microsoft.com/office/drawing/2014/main" id="{5FA79491-5F38-A7E4-7A44-B69F52D773C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9" name="Freeform: Shape 43">
              <a:extLst>
                <a:ext uri="{FF2B5EF4-FFF2-40B4-BE49-F238E27FC236}">
                  <a16:creationId xmlns:a16="http://schemas.microsoft.com/office/drawing/2014/main" id="{B90FA45A-86D4-3E09-0B10-C09F97C638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0" name="Freeform: Shape 44">
              <a:extLst>
                <a:ext uri="{FF2B5EF4-FFF2-40B4-BE49-F238E27FC236}">
                  <a16:creationId xmlns:a16="http://schemas.microsoft.com/office/drawing/2014/main" id="{26A44A8D-60FC-3E8F-C4AD-C0E9546197A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1" name="Group 45">
              <a:extLst>
                <a:ext uri="{FF2B5EF4-FFF2-40B4-BE49-F238E27FC236}">
                  <a16:creationId xmlns:a16="http://schemas.microsoft.com/office/drawing/2014/main" id="{EE3AF0FC-7BCF-B86A-0638-99D7682CCE01}"/>
                </a:ext>
              </a:extLst>
            </p:cNvPr>
            <p:cNvGrpSpPr/>
            <p:nvPr/>
          </p:nvGrpSpPr>
          <p:grpSpPr>
            <a:xfrm>
              <a:off x="1606" y="6382978"/>
              <a:ext cx="413937" cy="115242"/>
              <a:chOff x="5955" y="6353672"/>
              <a:chExt cx="413937" cy="115242"/>
            </a:xfrm>
          </p:grpSpPr>
          <p:sp>
            <p:nvSpPr>
              <p:cNvPr id="66" name="Rectangle: Rounded Corners 50">
                <a:extLst>
                  <a:ext uri="{FF2B5EF4-FFF2-40B4-BE49-F238E27FC236}">
                    <a16:creationId xmlns:a16="http://schemas.microsoft.com/office/drawing/2014/main" id="{73F49E3C-7D60-6B0E-D118-79BF6F2C78F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51">
                <a:extLst>
                  <a:ext uri="{FF2B5EF4-FFF2-40B4-BE49-F238E27FC236}">
                    <a16:creationId xmlns:a16="http://schemas.microsoft.com/office/drawing/2014/main" id="{BF27600A-4C45-29FA-A6FF-1610DE25B5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6">
              <a:extLst>
                <a:ext uri="{FF2B5EF4-FFF2-40B4-BE49-F238E27FC236}">
                  <a16:creationId xmlns:a16="http://schemas.microsoft.com/office/drawing/2014/main" id="{1D0416E9-1E2D-DF22-8B90-2448FDD65B43}"/>
                </a:ext>
              </a:extLst>
            </p:cNvPr>
            <p:cNvGrpSpPr/>
            <p:nvPr/>
          </p:nvGrpSpPr>
          <p:grpSpPr>
            <a:xfrm>
              <a:off x="9855291" y="6381600"/>
              <a:ext cx="885989" cy="115242"/>
              <a:chOff x="5955" y="6353672"/>
              <a:chExt cx="413937" cy="115242"/>
            </a:xfrm>
          </p:grpSpPr>
          <p:sp>
            <p:nvSpPr>
              <p:cNvPr id="64" name="Rectangle: Rounded Corners 48">
                <a:extLst>
                  <a:ext uri="{FF2B5EF4-FFF2-40B4-BE49-F238E27FC236}">
                    <a16:creationId xmlns:a16="http://schemas.microsoft.com/office/drawing/2014/main" id="{4B1813C6-667D-CE7B-8FF6-C906BEA4088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9">
                <a:extLst>
                  <a:ext uri="{FF2B5EF4-FFF2-40B4-BE49-F238E27FC236}">
                    <a16:creationId xmlns:a16="http://schemas.microsoft.com/office/drawing/2014/main" id="{806A6105-3CF0-2752-955A-B1D232F949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Freeform: Shape 47">
              <a:extLst>
                <a:ext uri="{FF2B5EF4-FFF2-40B4-BE49-F238E27FC236}">
                  <a16:creationId xmlns:a16="http://schemas.microsoft.com/office/drawing/2014/main" id="{3DF1AC5A-9D90-3DE7-D4B9-EC64E26ABA8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72" name="텍스트 개체 틀 43">
            <a:extLst>
              <a:ext uri="{FF2B5EF4-FFF2-40B4-BE49-F238E27FC236}">
                <a16:creationId xmlns:a16="http://schemas.microsoft.com/office/drawing/2014/main" id="{BDA49916-105D-9001-0CB2-DFFFD1027CB5}"/>
              </a:ext>
            </a:extLst>
          </p:cNvPr>
          <p:cNvSpPr>
            <a:spLocks noGrp="1"/>
          </p:cNvSpPr>
          <p:nvPr>
            <p:ph type="body" sz="quarter" idx="10"/>
          </p:nvPr>
        </p:nvSpPr>
        <p:spPr>
          <a:xfrm>
            <a:off x="323529" y="339509"/>
            <a:ext cx="11573197" cy="724247"/>
          </a:xfrm>
        </p:spPr>
        <p:txBody>
          <a:bodyPr/>
          <a:lstStyle/>
          <a:p>
            <a:r>
              <a:rPr lang="pt-BR" altLang="ko-KR" sz="6600" b="1" dirty="0" err="1">
                <a:solidFill>
                  <a:schemeClr val="accent1">
                    <a:lumMod val="50000"/>
                  </a:schemeClr>
                </a:solidFill>
                <a:latin typeface="Modern Love Caps" pitchFamily="82" charset="0"/>
              </a:rPr>
              <a:t>Starting</a:t>
            </a:r>
            <a:r>
              <a:rPr lang="pt-BR" altLang="ko-KR" sz="6600" b="1" dirty="0">
                <a:solidFill>
                  <a:schemeClr val="accent1">
                    <a:lumMod val="50000"/>
                  </a:schemeClr>
                </a:solidFill>
                <a:latin typeface="Modern Love Caps" pitchFamily="82" charset="0"/>
              </a:rPr>
              <a:t> </a:t>
            </a:r>
            <a:r>
              <a:rPr lang="pt-BR" altLang="ko-KR" sz="6600" b="1" dirty="0" err="1">
                <a:solidFill>
                  <a:schemeClr val="accent1">
                    <a:lumMod val="50000"/>
                  </a:schemeClr>
                </a:solidFill>
                <a:latin typeface="Modern Love Caps" pitchFamily="82" charset="0"/>
              </a:rPr>
              <a:t>to</a:t>
            </a:r>
            <a:r>
              <a:rPr lang="pt-BR" altLang="ko-KR" sz="6600" b="1" dirty="0">
                <a:solidFill>
                  <a:schemeClr val="accent1">
                    <a:lumMod val="50000"/>
                  </a:schemeClr>
                </a:solidFill>
                <a:latin typeface="Modern Love Caps" pitchFamily="82" charset="0"/>
              </a:rPr>
              <a:t> </a:t>
            </a:r>
            <a:r>
              <a:rPr lang="pt-BR" altLang="ko-KR" sz="6600" b="1" dirty="0" err="1">
                <a:solidFill>
                  <a:schemeClr val="accent1">
                    <a:lumMod val="50000"/>
                  </a:schemeClr>
                </a:solidFill>
                <a:latin typeface="Modern Love Caps" pitchFamily="82" charset="0"/>
              </a:rPr>
              <a:t>coding</a:t>
            </a:r>
            <a:endParaRPr lang="en-US" altLang="ko-KR" sz="6600" dirty="0">
              <a:solidFill>
                <a:schemeClr val="accent1">
                  <a:lumMod val="50000"/>
                </a:schemeClr>
              </a:solidFill>
              <a:latin typeface="Modern Love Caps" pitchFamily="82" charset="0"/>
            </a:endParaRPr>
          </a:p>
        </p:txBody>
      </p:sp>
      <p:pic>
        <p:nvPicPr>
          <p:cNvPr id="5" name="Imagem 4" descr="Texto&#10;&#10;Descrição gerada automaticamente">
            <a:extLst>
              <a:ext uri="{FF2B5EF4-FFF2-40B4-BE49-F238E27FC236}">
                <a16:creationId xmlns:a16="http://schemas.microsoft.com/office/drawing/2014/main" id="{A71676EC-13CA-F93B-44B1-E63410AA47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6023" y="1424401"/>
            <a:ext cx="6903627" cy="4314767"/>
          </a:xfrm>
          <a:prstGeom prst="rect">
            <a:avLst/>
          </a:prstGeom>
        </p:spPr>
      </p:pic>
    </p:spTree>
    <p:extLst>
      <p:ext uri="{BB962C8B-B14F-4D97-AF65-F5344CB8AC3E}">
        <p14:creationId xmlns:p14="http://schemas.microsoft.com/office/powerpoint/2010/main" val="3172187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5" name="Group 39">
            <a:extLst>
              <a:ext uri="{FF2B5EF4-FFF2-40B4-BE49-F238E27FC236}">
                <a16:creationId xmlns:a16="http://schemas.microsoft.com/office/drawing/2014/main" id="{0D3FF780-10B8-2D9C-7EF2-78A257E4E15D}"/>
              </a:ext>
            </a:extLst>
          </p:cNvPr>
          <p:cNvGrpSpPr/>
          <p:nvPr/>
        </p:nvGrpSpPr>
        <p:grpSpPr>
          <a:xfrm>
            <a:off x="2608965" y="1146642"/>
            <a:ext cx="9268271" cy="5418676"/>
            <a:chOff x="-548507" y="477868"/>
            <a:chExt cx="11570449" cy="6357177"/>
          </a:xfrm>
        </p:grpSpPr>
        <p:sp>
          <p:nvSpPr>
            <p:cNvPr id="56" name="Freeform: Shape 40">
              <a:extLst>
                <a:ext uri="{FF2B5EF4-FFF2-40B4-BE49-F238E27FC236}">
                  <a16:creationId xmlns:a16="http://schemas.microsoft.com/office/drawing/2014/main" id="{A569C460-E970-33D9-4DC3-CA4AC9BFC6B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7" name="Freeform: Shape 41">
              <a:extLst>
                <a:ext uri="{FF2B5EF4-FFF2-40B4-BE49-F238E27FC236}">
                  <a16:creationId xmlns:a16="http://schemas.microsoft.com/office/drawing/2014/main" id="{4AC00491-B473-8A36-FFC4-CD06D016A1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8" name="Freeform: Shape 42">
              <a:extLst>
                <a:ext uri="{FF2B5EF4-FFF2-40B4-BE49-F238E27FC236}">
                  <a16:creationId xmlns:a16="http://schemas.microsoft.com/office/drawing/2014/main" id="{5FA79491-5F38-A7E4-7A44-B69F52D773C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9" name="Freeform: Shape 43">
              <a:extLst>
                <a:ext uri="{FF2B5EF4-FFF2-40B4-BE49-F238E27FC236}">
                  <a16:creationId xmlns:a16="http://schemas.microsoft.com/office/drawing/2014/main" id="{B90FA45A-86D4-3E09-0B10-C09F97C638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0" name="Freeform: Shape 44">
              <a:extLst>
                <a:ext uri="{FF2B5EF4-FFF2-40B4-BE49-F238E27FC236}">
                  <a16:creationId xmlns:a16="http://schemas.microsoft.com/office/drawing/2014/main" id="{26A44A8D-60FC-3E8F-C4AD-C0E9546197A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1" name="Group 45">
              <a:extLst>
                <a:ext uri="{FF2B5EF4-FFF2-40B4-BE49-F238E27FC236}">
                  <a16:creationId xmlns:a16="http://schemas.microsoft.com/office/drawing/2014/main" id="{EE3AF0FC-7BCF-B86A-0638-99D7682CCE01}"/>
                </a:ext>
              </a:extLst>
            </p:cNvPr>
            <p:cNvGrpSpPr/>
            <p:nvPr/>
          </p:nvGrpSpPr>
          <p:grpSpPr>
            <a:xfrm>
              <a:off x="1606" y="6382978"/>
              <a:ext cx="413937" cy="115242"/>
              <a:chOff x="5955" y="6353672"/>
              <a:chExt cx="413937" cy="115242"/>
            </a:xfrm>
          </p:grpSpPr>
          <p:sp>
            <p:nvSpPr>
              <p:cNvPr id="66" name="Rectangle: Rounded Corners 50">
                <a:extLst>
                  <a:ext uri="{FF2B5EF4-FFF2-40B4-BE49-F238E27FC236}">
                    <a16:creationId xmlns:a16="http://schemas.microsoft.com/office/drawing/2014/main" id="{73F49E3C-7D60-6B0E-D118-79BF6F2C78F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51">
                <a:extLst>
                  <a:ext uri="{FF2B5EF4-FFF2-40B4-BE49-F238E27FC236}">
                    <a16:creationId xmlns:a16="http://schemas.microsoft.com/office/drawing/2014/main" id="{BF27600A-4C45-29FA-A6FF-1610DE25B5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6">
              <a:extLst>
                <a:ext uri="{FF2B5EF4-FFF2-40B4-BE49-F238E27FC236}">
                  <a16:creationId xmlns:a16="http://schemas.microsoft.com/office/drawing/2014/main" id="{1D0416E9-1E2D-DF22-8B90-2448FDD65B43}"/>
                </a:ext>
              </a:extLst>
            </p:cNvPr>
            <p:cNvGrpSpPr/>
            <p:nvPr/>
          </p:nvGrpSpPr>
          <p:grpSpPr>
            <a:xfrm>
              <a:off x="9855291" y="6381600"/>
              <a:ext cx="885989" cy="115242"/>
              <a:chOff x="5955" y="6353672"/>
              <a:chExt cx="413937" cy="115242"/>
            </a:xfrm>
          </p:grpSpPr>
          <p:sp>
            <p:nvSpPr>
              <p:cNvPr id="64" name="Rectangle: Rounded Corners 48">
                <a:extLst>
                  <a:ext uri="{FF2B5EF4-FFF2-40B4-BE49-F238E27FC236}">
                    <a16:creationId xmlns:a16="http://schemas.microsoft.com/office/drawing/2014/main" id="{4B1813C6-667D-CE7B-8FF6-C906BEA4088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9">
                <a:extLst>
                  <a:ext uri="{FF2B5EF4-FFF2-40B4-BE49-F238E27FC236}">
                    <a16:creationId xmlns:a16="http://schemas.microsoft.com/office/drawing/2014/main" id="{806A6105-3CF0-2752-955A-B1D232F949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Freeform: Shape 47">
              <a:extLst>
                <a:ext uri="{FF2B5EF4-FFF2-40B4-BE49-F238E27FC236}">
                  <a16:creationId xmlns:a16="http://schemas.microsoft.com/office/drawing/2014/main" id="{3DF1AC5A-9D90-3DE7-D4B9-EC64E26ABA8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13" name="Imagem 12" descr="Texto&#10;&#10;Descrição gerada automaticamente">
            <a:extLst>
              <a:ext uri="{FF2B5EF4-FFF2-40B4-BE49-F238E27FC236}">
                <a16:creationId xmlns:a16="http://schemas.microsoft.com/office/drawing/2014/main" id="{6DC1353D-EB52-4A1B-56F5-BF9EC6F2D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855" y="1454060"/>
            <a:ext cx="6885839" cy="4303650"/>
          </a:xfrm>
          <a:prstGeom prst="rect">
            <a:avLst/>
          </a:prstGeom>
        </p:spPr>
      </p:pic>
      <p:sp>
        <p:nvSpPr>
          <p:cNvPr id="72" name="텍스트 개체 틀 43">
            <a:extLst>
              <a:ext uri="{FF2B5EF4-FFF2-40B4-BE49-F238E27FC236}">
                <a16:creationId xmlns:a16="http://schemas.microsoft.com/office/drawing/2014/main" id="{BDA49916-105D-9001-0CB2-DFFFD1027CB5}"/>
              </a:ext>
            </a:extLst>
          </p:cNvPr>
          <p:cNvSpPr>
            <a:spLocks noGrp="1"/>
          </p:cNvSpPr>
          <p:nvPr>
            <p:ph type="body" sz="quarter" idx="10"/>
          </p:nvPr>
        </p:nvSpPr>
        <p:spPr>
          <a:xfrm>
            <a:off x="323529" y="339509"/>
            <a:ext cx="11573197" cy="724247"/>
          </a:xfrm>
        </p:spPr>
        <p:txBody>
          <a:bodyPr/>
          <a:lstStyle/>
          <a:p>
            <a:r>
              <a:rPr lang="pt-BR" altLang="ko-KR" sz="6600" b="1" dirty="0" err="1">
                <a:solidFill>
                  <a:schemeClr val="accent1">
                    <a:lumMod val="50000"/>
                  </a:schemeClr>
                </a:solidFill>
                <a:latin typeface="Modern Love Caps" pitchFamily="82" charset="0"/>
              </a:rPr>
              <a:t>Starting</a:t>
            </a:r>
            <a:r>
              <a:rPr lang="pt-BR" altLang="ko-KR" sz="6600" b="1" dirty="0">
                <a:solidFill>
                  <a:schemeClr val="accent1">
                    <a:lumMod val="50000"/>
                  </a:schemeClr>
                </a:solidFill>
                <a:latin typeface="Modern Love Caps" pitchFamily="82" charset="0"/>
              </a:rPr>
              <a:t> </a:t>
            </a:r>
            <a:r>
              <a:rPr lang="pt-BR" altLang="ko-KR" sz="6600" b="1" dirty="0" err="1">
                <a:solidFill>
                  <a:schemeClr val="accent1">
                    <a:lumMod val="50000"/>
                  </a:schemeClr>
                </a:solidFill>
                <a:latin typeface="Modern Love Caps" pitchFamily="82" charset="0"/>
              </a:rPr>
              <a:t>to</a:t>
            </a:r>
            <a:r>
              <a:rPr lang="pt-BR" altLang="ko-KR" sz="6600" b="1" dirty="0">
                <a:solidFill>
                  <a:schemeClr val="accent1">
                    <a:lumMod val="50000"/>
                  </a:schemeClr>
                </a:solidFill>
                <a:latin typeface="Modern Love Caps" pitchFamily="82" charset="0"/>
              </a:rPr>
              <a:t> </a:t>
            </a:r>
            <a:r>
              <a:rPr lang="pt-BR" altLang="ko-KR" sz="6600" b="1" dirty="0" err="1">
                <a:solidFill>
                  <a:schemeClr val="accent1">
                    <a:lumMod val="50000"/>
                  </a:schemeClr>
                </a:solidFill>
                <a:latin typeface="Modern Love Caps" pitchFamily="82" charset="0"/>
              </a:rPr>
              <a:t>coding</a:t>
            </a:r>
            <a:endParaRPr lang="en-US" altLang="ko-KR" sz="6600" dirty="0">
              <a:solidFill>
                <a:schemeClr val="accent1">
                  <a:lumMod val="50000"/>
                </a:schemeClr>
              </a:solidFill>
              <a:latin typeface="Modern Love Caps" pitchFamily="82" charset="0"/>
            </a:endParaRPr>
          </a:p>
        </p:txBody>
      </p:sp>
      <p:sp>
        <p:nvSpPr>
          <p:cNvPr id="73" name="TextBox 34">
            <a:extLst>
              <a:ext uri="{FF2B5EF4-FFF2-40B4-BE49-F238E27FC236}">
                <a16:creationId xmlns:a16="http://schemas.microsoft.com/office/drawing/2014/main" id="{838C7580-9919-3334-8E69-1011C6C4AA0D}"/>
              </a:ext>
            </a:extLst>
          </p:cNvPr>
          <p:cNvSpPr txBox="1"/>
          <p:nvPr/>
        </p:nvSpPr>
        <p:spPr>
          <a:xfrm>
            <a:off x="105226" y="2466924"/>
            <a:ext cx="3199557" cy="2123658"/>
          </a:xfrm>
          <a:prstGeom prst="rect">
            <a:avLst/>
          </a:prstGeom>
          <a:noFill/>
        </p:spPr>
        <p:txBody>
          <a:bodyPr wrap="square" rtlCol="0">
            <a:spAutoFit/>
          </a:bodyPr>
          <a:lstStyle/>
          <a:p>
            <a:pPr algn="ctr"/>
            <a:r>
              <a:rPr lang="pt-BR" sz="4400" b="0" i="0" u="none" strike="noStrike" dirty="0">
                <a:solidFill>
                  <a:srgbClr val="000000"/>
                </a:solidFill>
                <a:effectLst/>
                <a:latin typeface="Lato" panose="020F0502020204030203" pitchFamily="34" charset="0"/>
              </a:rPr>
              <a:t>Display </a:t>
            </a:r>
            <a:r>
              <a:rPr lang="pt-BR" sz="4400" b="0" i="0" u="none" strike="noStrike" dirty="0" err="1">
                <a:solidFill>
                  <a:srgbClr val="000000"/>
                </a:solidFill>
                <a:effectLst/>
                <a:latin typeface="Lato" panose="020F0502020204030203" pitchFamily="34" charset="0"/>
              </a:rPr>
              <a:t>all</a:t>
            </a:r>
            <a:r>
              <a:rPr lang="pt-BR" sz="4400" b="0" i="0" u="none" strike="noStrike" dirty="0">
                <a:solidFill>
                  <a:srgbClr val="000000"/>
                </a:solidFill>
                <a:effectLst/>
                <a:latin typeface="Lato" panose="020F0502020204030203" pitchFamily="34" charset="0"/>
              </a:rPr>
              <a:t> </a:t>
            </a:r>
            <a:r>
              <a:rPr lang="pt-BR" sz="4400" b="0" i="0" u="none" strike="noStrike" dirty="0" err="1">
                <a:solidFill>
                  <a:srgbClr val="000000"/>
                </a:solidFill>
                <a:effectLst/>
                <a:latin typeface="Lato" panose="020F0502020204030203" pitchFamily="34" charset="0"/>
              </a:rPr>
              <a:t>the</a:t>
            </a:r>
            <a:r>
              <a:rPr lang="pt-BR" sz="4400" b="0" i="0" u="none" strike="noStrike" dirty="0">
                <a:solidFill>
                  <a:srgbClr val="000000"/>
                </a:solidFill>
                <a:effectLst/>
                <a:latin typeface="Lato" panose="020F0502020204030203" pitchFamily="34" charset="0"/>
              </a:rPr>
              <a:t> </a:t>
            </a:r>
            <a:r>
              <a:rPr lang="pt-BR" sz="4400" b="0" i="0" u="none" strike="noStrike" dirty="0" err="1">
                <a:solidFill>
                  <a:srgbClr val="000000"/>
                </a:solidFill>
                <a:effectLst/>
                <a:latin typeface="Lato" panose="020F0502020204030203" pitchFamily="34" charset="0"/>
              </a:rPr>
              <a:t>graph’s</a:t>
            </a:r>
            <a:r>
              <a:rPr lang="pt-BR" sz="4400" b="0" i="0" u="none" strike="noStrike" dirty="0">
                <a:solidFill>
                  <a:srgbClr val="000000"/>
                </a:solidFill>
                <a:effectLst/>
                <a:latin typeface="Lato" panose="020F0502020204030203" pitchFamily="34" charset="0"/>
              </a:rPr>
              <a:t> </a:t>
            </a:r>
            <a:r>
              <a:rPr lang="pt-BR" sz="4400" b="0" i="0" u="none" strike="noStrike" dirty="0" err="1">
                <a:solidFill>
                  <a:srgbClr val="000000"/>
                </a:solidFill>
                <a:effectLst/>
                <a:latin typeface="Lato" panose="020F0502020204030203" pitchFamily="34" charset="0"/>
              </a:rPr>
              <a:t>vertices</a:t>
            </a:r>
            <a:endParaRPr lang="ko-KR" altLang="en-US" sz="4400" b="1" spc="300" dirty="0">
              <a:solidFill>
                <a:schemeClr val="accent4"/>
              </a:solidFill>
              <a:cs typeface="Calibri" pitchFamily="34" charset="0"/>
            </a:endParaRPr>
          </a:p>
        </p:txBody>
      </p:sp>
    </p:spTree>
    <p:extLst>
      <p:ext uri="{BB962C8B-B14F-4D97-AF65-F5344CB8AC3E}">
        <p14:creationId xmlns:p14="http://schemas.microsoft.com/office/powerpoint/2010/main" val="21470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0" name="Rounded Rectangle 5">
            <a:extLst>
              <a:ext uri="{FF2B5EF4-FFF2-40B4-BE49-F238E27FC236}">
                <a16:creationId xmlns:a16="http://schemas.microsoft.com/office/drawing/2014/main" id="{F32DFD6D-8731-4E3F-8A2E-6FD04D6D3A23}"/>
              </a:ext>
            </a:extLst>
          </p:cNvPr>
          <p:cNvSpPr/>
          <p:nvPr/>
        </p:nvSpPr>
        <p:spPr>
          <a:xfrm flipH="1">
            <a:off x="6529372" y="5611832"/>
            <a:ext cx="448049" cy="351119"/>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1" name="Teardrop 1">
            <a:extLst>
              <a:ext uri="{FF2B5EF4-FFF2-40B4-BE49-F238E27FC236}">
                <a16:creationId xmlns:a16="http://schemas.microsoft.com/office/drawing/2014/main" id="{3E699DC3-A79A-4A24-A5C9-EF3D90CFA4A5}"/>
              </a:ext>
            </a:extLst>
          </p:cNvPr>
          <p:cNvSpPr/>
          <p:nvPr/>
        </p:nvSpPr>
        <p:spPr>
          <a:xfrm rot="18805991">
            <a:off x="8035132" y="5069112"/>
            <a:ext cx="409526" cy="426598"/>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93" name="Rectangle 36">
            <a:extLst>
              <a:ext uri="{FF2B5EF4-FFF2-40B4-BE49-F238E27FC236}">
                <a16:creationId xmlns:a16="http://schemas.microsoft.com/office/drawing/2014/main" id="{77C89946-69F2-43A9-B656-F54C1B310DF4}"/>
              </a:ext>
            </a:extLst>
          </p:cNvPr>
          <p:cNvSpPr/>
          <p:nvPr/>
        </p:nvSpPr>
        <p:spPr>
          <a:xfrm>
            <a:off x="4971062" y="5126258"/>
            <a:ext cx="445404" cy="35369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4" name="Chord 15">
            <a:extLst>
              <a:ext uri="{FF2B5EF4-FFF2-40B4-BE49-F238E27FC236}">
                <a16:creationId xmlns:a16="http://schemas.microsoft.com/office/drawing/2014/main" id="{985F513E-E32B-4E34-BE1C-46893C4CDCE7}"/>
              </a:ext>
            </a:extLst>
          </p:cNvPr>
          <p:cNvSpPr/>
          <p:nvPr/>
        </p:nvSpPr>
        <p:spPr>
          <a:xfrm>
            <a:off x="3443411" y="5594458"/>
            <a:ext cx="199125" cy="434146"/>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55" name="Group 39">
            <a:extLst>
              <a:ext uri="{FF2B5EF4-FFF2-40B4-BE49-F238E27FC236}">
                <a16:creationId xmlns:a16="http://schemas.microsoft.com/office/drawing/2014/main" id="{0D3FF780-10B8-2D9C-7EF2-78A257E4E15D}"/>
              </a:ext>
            </a:extLst>
          </p:cNvPr>
          <p:cNvGrpSpPr/>
          <p:nvPr/>
        </p:nvGrpSpPr>
        <p:grpSpPr>
          <a:xfrm>
            <a:off x="2608965" y="1146642"/>
            <a:ext cx="9268271" cy="5418676"/>
            <a:chOff x="-548507" y="477868"/>
            <a:chExt cx="11570449" cy="6357177"/>
          </a:xfrm>
        </p:grpSpPr>
        <p:sp>
          <p:nvSpPr>
            <p:cNvPr id="56" name="Freeform: Shape 40">
              <a:extLst>
                <a:ext uri="{FF2B5EF4-FFF2-40B4-BE49-F238E27FC236}">
                  <a16:creationId xmlns:a16="http://schemas.microsoft.com/office/drawing/2014/main" id="{A569C460-E970-33D9-4DC3-CA4AC9BFC6B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7" name="Freeform: Shape 41">
              <a:extLst>
                <a:ext uri="{FF2B5EF4-FFF2-40B4-BE49-F238E27FC236}">
                  <a16:creationId xmlns:a16="http://schemas.microsoft.com/office/drawing/2014/main" id="{4AC00491-B473-8A36-FFC4-CD06D016A1E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8" name="Freeform: Shape 42">
              <a:extLst>
                <a:ext uri="{FF2B5EF4-FFF2-40B4-BE49-F238E27FC236}">
                  <a16:creationId xmlns:a16="http://schemas.microsoft.com/office/drawing/2014/main" id="{5FA79491-5F38-A7E4-7A44-B69F52D773C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9" name="Freeform: Shape 43">
              <a:extLst>
                <a:ext uri="{FF2B5EF4-FFF2-40B4-BE49-F238E27FC236}">
                  <a16:creationId xmlns:a16="http://schemas.microsoft.com/office/drawing/2014/main" id="{B90FA45A-86D4-3E09-0B10-C09F97C6382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60" name="Freeform: Shape 44">
              <a:extLst>
                <a:ext uri="{FF2B5EF4-FFF2-40B4-BE49-F238E27FC236}">
                  <a16:creationId xmlns:a16="http://schemas.microsoft.com/office/drawing/2014/main" id="{26A44A8D-60FC-3E8F-C4AD-C0E9546197A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1" name="Group 45">
              <a:extLst>
                <a:ext uri="{FF2B5EF4-FFF2-40B4-BE49-F238E27FC236}">
                  <a16:creationId xmlns:a16="http://schemas.microsoft.com/office/drawing/2014/main" id="{EE3AF0FC-7BCF-B86A-0638-99D7682CCE01}"/>
                </a:ext>
              </a:extLst>
            </p:cNvPr>
            <p:cNvGrpSpPr/>
            <p:nvPr/>
          </p:nvGrpSpPr>
          <p:grpSpPr>
            <a:xfrm>
              <a:off x="1606" y="6382978"/>
              <a:ext cx="413937" cy="115242"/>
              <a:chOff x="5955" y="6353672"/>
              <a:chExt cx="413937" cy="115242"/>
            </a:xfrm>
          </p:grpSpPr>
          <p:sp>
            <p:nvSpPr>
              <p:cNvPr id="66" name="Rectangle: Rounded Corners 50">
                <a:extLst>
                  <a:ext uri="{FF2B5EF4-FFF2-40B4-BE49-F238E27FC236}">
                    <a16:creationId xmlns:a16="http://schemas.microsoft.com/office/drawing/2014/main" id="{73F49E3C-7D60-6B0E-D118-79BF6F2C78F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51">
                <a:extLst>
                  <a:ext uri="{FF2B5EF4-FFF2-40B4-BE49-F238E27FC236}">
                    <a16:creationId xmlns:a16="http://schemas.microsoft.com/office/drawing/2014/main" id="{BF27600A-4C45-29FA-A6FF-1610DE25B5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46">
              <a:extLst>
                <a:ext uri="{FF2B5EF4-FFF2-40B4-BE49-F238E27FC236}">
                  <a16:creationId xmlns:a16="http://schemas.microsoft.com/office/drawing/2014/main" id="{1D0416E9-1E2D-DF22-8B90-2448FDD65B43}"/>
                </a:ext>
              </a:extLst>
            </p:cNvPr>
            <p:cNvGrpSpPr/>
            <p:nvPr/>
          </p:nvGrpSpPr>
          <p:grpSpPr>
            <a:xfrm>
              <a:off x="9855291" y="6381600"/>
              <a:ext cx="885989" cy="115242"/>
              <a:chOff x="5955" y="6353672"/>
              <a:chExt cx="413937" cy="115242"/>
            </a:xfrm>
          </p:grpSpPr>
          <p:sp>
            <p:nvSpPr>
              <p:cNvPr id="64" name="Rectangle: Rounded Corners 48">
                <a:extLst>
                  <a:ext uri="{FF2B5EF4-FFF2-40B4-BE49-F238E27FC236}">
                    <a16:creationId xmlns:a16="http://schemas.microsoft.com/office/drawing/2014/main" id="{4B1813C6-667D-CE7B-8FF6-C906BEA4088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9">
                <a:extLst>
                  <a:ext uri="{FF2B5EF4-FFF2-40B4-BE49-F238E27FC236}">
                    <a16:creationId xmlns:a16="http://schemas.microsoft.com/office/drawing/2014/main" id="{806A6105-3CF0-2752-955A-B1D232F94902}"/>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Freeform: Shape 47">
              <a:extLst>
                <a:ext uri="{FF2B5EF4-FFF2-40B4-BE49-F238E27FC236}">
                  <a16:creationId xmlns:a16="http://schemas.microsoft.com/office/drawing/2014/main" id="{3DF1AC5A-9D90-3DE7-D4B9-EC64E26ABA8D}"/>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72" name="텍스트 개체 틀 43">
            <a:extLst>
              <a:ext uri="{FF2B5EF4-FFF2-40B4-BE49-F238E27FC236}">
                <a16:creationId xmlns:a16="http://schemas.microsoft.com/office/drawing/2014/main" id="{BDA49916-105D-9001-0CB2-DFFFD1027CB5}"/>
              </a:ext>
            </a:extLst>
          </p:cNvPr>
          <p:cNvSpPr>
            <a:spLocks noGrp="1"/>
          </p:cNvSpPr>
          <p:nvPr>
            <p:ph type="body" sz="quarter" idx="10"/>
          </p:nvPr>
        </p:nvSpPr>
        <p:spPr>
          <a:xfrm>
            <a:off x="323529" y="339509"/>
            <a:ext cx="11573197" cy="724247"/>
          </a:xfrm>
        </p:spPr>
        <p:txBody>
          <a:bodyPr/>
          <a:lstStyle/>
          <a:p>
            <a:r>
              <a:rPr lang="pt-BR" altLang="ko-KR" sz="6600" b="1" dirty="0">
                <a:solidFill>
                  <a:schemeClr val="accent1">
                    <a:lumMod val="50000"/>
                  </a:schemeClr>
                </a:solidFill>
                <a:latin typeface="Modern Love Caps" pitchFamily="82" charset="0"/>
              </a:rPr>
              <a:t>Display </a:t>
            </a:r>
            <a:r>
              <a:rPr lang="pt-BR" altLang="ko-KR" sz="6600" b="1" dirty="0" err="1">
                <a:solidFill>
                  <a:schemeClr val="accent1">
                    <a:lumMod val="50000"/>
                  </a:schemeClr>
                </a:solidFill>
                <a:latin typeface="Modern Love Caps" pitchFamily="82" charset="0"/>
              </a:rPr>
              <a:t>Graphic</a:t>
            </a:r>
            <a:endParaRPr lang="en-US" altLang="ko-KR" sz="6600" dirty="0">
              <a:solidFill>
                <a:schemeClr val="accent1">
                  <a:lumMod val="50000"/>
                </a:schemeClr>
              </a:solidFill>
              <a:latin typeface="Modern Love Caps" pitchFamily="82" charset="0"/>
            </a:endParaRPr>
          </a:p>
        </p:txBody>
      </p:sp>
      <p:pic>
        <p:nvPicPr>
          <p:cNvPr id="3" name="Imagem 2" descr="Interface gráfica do usuário, Texto&#10;&#10;Descrição gerada automaticamente">
            <a:extLst>
              <a:ext uri="{FF2B5EF4-FFF2-40B4-BE49-F238E27FC236}">
                <a16:creationId xmlns:a16="http://schemas.microsoft.com/office/drawing/2014/main" id="{58629031-91CD-83DB-FF47-764016F25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855" y="1489972"/>
            <a:ext cx="6791206" cy="4310435"/>
          </a:xfrm>
          <a:prstGeom prst="rect">
            <a:avLst/>
          </a:prstGeom>
        </p:spPr>
      </p:pic>
    </p:spTree>
    <p:extLst>
      <p:ext uri="{BB962C8B-B14F-4D97-AF65-F5344CB8AC3E}">
        <p14:creationId xmlns:p14="http://schemas.microsoft.com/office/powerpoint/2010/main" val="549148137"/>
      </p:ext>
    </p:extLst>
  </p:cSld>
  <p:clrMapOvr>
    <a:masterClrMapping/>
  </p:clrMapOvr>
</p:sld>
</file>

<file path=ppt/theme/theme1.xml><?xml version="1.0" encoding="utf-8"?>
<a:theme xmlns:a="http://schemas.openxmlformats.org/drawingml/2006/main" name="Contents Slide Master">
  <a:themeElements>
    <a:clrScheme name="ALLPPT-12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12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3519</TotalTime>
  <Words>391</Words>
  <Application>Microsoft Macintosh PowerPoint</Application>
  <PresentationFormat>Widescreen</PresentationFormat>
  <Paragraphs>42</Paragraphs>
  <Slides>16</Slides>
  <Notes>0</Notes>
  <HiddenSlides>0</HiddenSlides>
  <MMClips>0</MMClips>
  <ScaleCrop>false</ScaleCrop>
  <HeadingPairs>
    <vt:vector size="6" baseType="variant">
      <vt:variant>
        <vt:lpstr>Fontes usadas</vt:lpstr>
      </vt:variant>
      <vt:variant>
        <vt:i4>8</vt:i4>
      </vt:variant>
      <vt:variant>
        <vt:lpstr>Tema</vt:lpstr>
      </vt:variant>
      <vt:variant>
        <vt:i4>2</vt:i4>
      </vt:variant>
      <vt:variant>
        <vt:lpstr>Títulos de slides</vt:lpstr>
      </vt:variant>
      <vt:variant>
        <vt:i4>16</vt:i4>
      </vt:variant>
    </vt:vector>
  </HeadingPairs>
  <TitlesOfParts>
    <vt:vector size="26" baseType="lpstr">
      <vt:lpstr>Arial</vt:lpstr>
      <vt:lpstr>Calibri</vt:lpstr>
      <vt:lpstr>Lato</vt:lpstr>
      <vt:lpstr>Modern Love Caps</vt:lpstr>
      <vt:lpstr>Rastanty Cortez</vt:lpstr>
      <vt:lpstr>Roboto</vt:lpstr>
      <vt:lpstr>Times New Roman</vt:lpstr>
      <vt:lpstr>Wingdings</vt:lpstr>
      <vt:lpstr>Contents Slide Master</vt:lpstr>
      <vt:lpstr>Section Break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Amanda Monteiro</cp:lastModifiedBy>
  <cp:revision>71</cp:revision>
  <dcterms:created xsi:type="dcterms:W3CDTF">2020-01-20T05:08:25Z</dcterms:created>
  <dcterms:modified xsi:type="dcterms:W3CDTF">2023-01-26T01:32:01Z</dcterms:modified>
</cp:coreProperties>
</file>